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52FB-EFF2-408B-A183-89372A9A568D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6CF51-0FE9-42D4-AAF2-12D5DF0B93E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916186" y="993938"/>
            <a:ext cx="6661483" cy="1185462"/>
            <a:chOff x="1916186" y="993938"/>
            <a:chExt cx="6661483" cy="1185462"/>
          </a:xfrm>
        </p:grpSpPr>
        <p:sp>
          <p:nvSpPr>
            <p:cNvPr id="2" name="Freeform 1"/>
            <p:cNvSpPr/>
            <p:nvPr/>
          </p:nvSpPr>
          <p:spPr>
            <a:xfrm>
              <a:off x="1916186" y="1021264"/>
              <a:ext cx="21058" cy="642239"/>
            </a:xfrm>
            <a:custGeom>
              <a:avLst/>
              <a:gdLst/>
              <a:ahLst/>
              <a:cxnLst/>
              <a:rect l="0" t="0" r="0" b="0"/>
              <a:pathLst>
                <a:path w="21058" h="642239">
                  <a:moveTo>
                    <a:pt x="0" y="0"/>
                  </a:moveTo>
                  <a:lnTo>
                    <a:pt x="8333" y="57264"/>
                  </a:lnTo>
                  <a:lnTo>
                    <a:pt x="12998" y="109774"/>
                  </a:lnTo>
                  <a:lnTo>
                    <a:pt x="18669" y="172905"/>
                  </a:lnTo>
                  <a:lnTo>
                    <a:pt x="20349" y="234115"/>
                  </a:lnTo>
                  <a:lnTo>
                    <a:pt x="20917" y="296719"/>
                  </a:lnTo>
                  <a:lnTo>
                    <a:pt x="21029" y="354145"/>
                  </a:lnTo>
                  <a:lnTo>
                    <a:pt x="21051" y="410549"/>
                  </a:lnTo>
                  <a:lnTo>
                    <a:pt x="21056" y="466751"/>
                  </a:lnTo>
                  <a:lnTo>
                    <a:pt x="21057" y="520052"/>
                  </a:lnTo>
                  <a:lnTo>
                    <a:pt x="21057" y="574709"/>
                  </a:lnTo>
                  <a:lnTo>
                    <a:pt x="12724" y="630919"/>
                  </a:lnTo>
                  <a:lnTo>
                    <a:pt x="10529" y="64223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16227" y="164244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11026" y="1105492"/>
              <a:ext cx="42114" cy="589597"/>
            </a:xfrm>
            <a:custGeom>
              <a:avLst/>
              <a:gdLst/>
              <a:ahLst/>
              <a:cxnLst/>
              <a:rect l="0" t="0" r="0" b="0"/>
              <a:pathLst>
                <a:path w="42114" h="589597">
                  <a:moveTo>
                    <a:pt x="0" y="0"/>
                  </a:moveTo>
                  <a:lnTo>
                    <a:pt x="1169" y="44367"/>
                  </a:lnTo>
                  <a:lnTo>
                    <a:pt x="7235" y="103093"/>
                  </a:lnTo>
                  <a:lnTo>
                    <a:pt x="9552" y="152858"/>
                  </a:lnTo>
                  <a:lnTo>
                    <a:pt x="11409" y="204129"/>
                  </a:lnTo>
                  <a:lnTo>
                    <a:pt x="18848" y="255195"/>
                  </a:lnTo>
                  <a:lnTo>
                    <a:pt x="28722" y="318084"/>
                  </a:lnTo>
                  <a:lnTo>
                    <a:pt x="31020" y="380896"/>
                  </a:lnTo>
                  <a:lnTo>
                    <a:pt x="32643" y="437194"/>
                  </a:lnTo>
                  <a:lnTo>
                    <a:pt x="39896" y="492681"/>
                  </a:lnTo>
                  <a:lnTo>
                    <a:pt x="41457" y="543723"/>
                  </a:lnTo>
                  <a:lnTo>
                    <a:pt x="42113" y="58959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95295" y="1126549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5589" y="156585"/>
                  </a:lnTo>
                  <a:lnTo>
                    <a:pt x="9065" y="207702"/>
                  </a:lnTo>
                  <a:lnTo>
                    <a:pt x="10239" y="270141"/>
                  </a:lnTo>
                  <a:lnTo>
                    <a:pt x="10443" y="319208"/>
                  </a:lnTo>
                  <a:lnTo>
                    <a:pt x="10503" y="366241"/>
                  </a:lnTo>
                  <a:lnTo>
                    <a:pt x="11691" y="423591"/>
                  </a:lnTo>
                  <a:lnTo>
                    <a:pt x="17762" y="482697"/>
                  </a:lnTo>
                  <a:lnTo>
                    <a:pt x="20406" y="539537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37492" y="1410818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9" y="179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31985" y="993938"/>
              <a:ext cx="321446" cy="859078"/>
            </a:xfrm>
            <a:custGeom>
              <a:avLst/>
              <a:gdLst/>
              <a:ahLst/>
              <a:cxnLst/>
              <a:rect l="0" t="0" r="0" b="0"/>
              <a:pathLst>
                <a:path w="321446" h="859078">
                  <a:moveTo>
                    <a:pt x="5590" y="859077"/>
                  </a:moveTo>
                  <a:lnTo>
                    <a:pt x="0" y="842309"/>
                  </a:lnTo>
                  <a:lnTo>
                    <a:pt x="376" y="824719"/>
                  </a:lnTo>
                  <a:lnTo>
                    <a:pt x="4560" y="768062"/>
                  </a:lnTo>
                  <a:lnTo>
                    <a:pt x="12622" y="713327"/>
                  </a:lnTo>
                  <a:lnTo>
                    <a:pt x="15427" y="658668"/>
                  </a:lnTo>
                  <a:lnTo>
                    <a:pt x="15982" y="602811"/>
                  </a:lnTo>
                  <a:lnTo>
                    <a:pt x="23327" y="545547"/>
                  </a:lnTo>
                  <a:lnTo>
                    <a:pt x="25663" y="496208"/>
                  </a:lnTo>
                  <a:lnTo>
                    <a:pt x="26355" y="444544"/>
                  </a:lnTo>
                  <a:lnTo>
                    <a:pt x="26560" y="392192"/>
                  </a:lnTo>
                  <a:lnTo>
                    <a:pt x="27791" y="339635"/>
                  </a:lnTo>
                  <a:lnTo>
                    <a:pt x="33875" y="288188"/>
                  </a:lnTo>
                  <a:lnTo>
                    <a:pt x="36524" y="225170"/>
                  </a:lnTo>
                  <a:lnTo>
                    <a:pt x="37047" y="162332"/>
                  </a:lnTo>
                  <a:lnTo>
                    <a:pt x="38320" y="102520"/>
                  </a:lnTo>
                  <a:lnTo>
                    <a:pt x="44404" y="48046"/>
                  </a:lnTo>
                  <a:lnTo>
                    <a:pt x="46237" y="16258"/>
                  </a:lnTo>
                  <a:lnTo>
                    <a:pt x="50235" y="7079"/>
                  </a:lnTo>
                  <a:lnTo>
                    <a:pt x="56411" y="2129"/>
                  </a:lnTo>
                  <a:lnTo>
                    <a:pt x="64037" y="0"/>
                  </a:lnTo>
                  <a:lnTo>
                    <a:pt x="70291" y="3259"/>
                  </a:lnTo>
                  <a:lnTo>
                    <a:pt x="103591" y="60587"/>
                  </a:lnTo>
                  <a:lnTo>
                    <a:pt x="120658" y="112578"/>
                  </a:lnTo>
                  <a:lnTo>
                    <a:pt x="140883" y="167908"/>
                  </a:lnTo>
                  <a:lnTo>
                    <a:pt x="160580" y="215469"/>
                  </a:lnTo>
                  <a:lnTo>
                    <a:pt x="175645" y="266606"/>
                  </a:lnTo>
                  <a:lnTo>
                    <a:pt x="198452" y="329051"/>
                  </a:lnTo>
                  <a:lnTo>
                    <a:pt x="211563" y="379288"/>
                  </a:lnTo>
                  <a:lnTo>
                    <a:pt x="224026" y="431218"/>
                  </a:lnTo>
                  <a:lnTo>
                    <a:pt x="240847" y="482480"/>
                  </a:lnTo>
                  <a:lnTo>
                    <a:pt x="257605" y="545435"/>
                  </a:lnTo>
                  <a:lnTo>
                    <a:pt x="272180" y="608260"/>
                  </a:lnTo>
                  <a:lnTo>
                    <a:pt x="293559" y="664560"/>
                  </a:lnTo>
                  <a:lnTo>
                    <a:pt x="313989" y="727137"/>
                  </a:lnTo>
                  <a:lnTo>
                    <a:pt x="320463" y="783615"/>
                  </a:lnTo>
                  <a:lnTo>
                    <a:pt x="321445" y="79590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69160" y="1579708"/>
              <a:ext cx="178986" cy="10096"/>
            </a:xfrm>
            <a:custGeom>
              <a:avLst/>
              <a:gdLst/>
              <a:ahLst/>
              <a:cxnLst/>
              <a:rect l="0" t="0" r="0" b="0"/>
              <a:pathLst>
                <a:path w="178986" h="10096">
                  <a:moveTo>
                    <a:pt x="178985" y="10095"/>
                  </a:moveTo>
                  <a:lnTo>
                    <a:pt x="130054" y="1761"/>
                  </a:lnTo>
                  <a:lnTo>
                    <a:pt x="70924" y="0"/>
                  </a:lnTo>
                  <a:lnTo>
                    <a:pt x="17789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96363" y="1135533"/>
              <a:ext cx="167303" cy="696522"/>
            </a:xfrm>
            <a:custGeom>
              <a:avLst/>
              <a:gdLst/>
              <a:ahLst/>
              <a:cxnLst/>
              <a:rect l="0" t="0" r="0" b="0"/>
              <a:pathLst>
                <a:path w="167303" h="696522">
                  <a:moveTo>
                    <a:pt x="125523" y="549026"/>
                  </a:moveTo>
                  <a:lnTo>
                    <a:pt x="131112" y="532258"/>
                  </a:lnTo>
                  <a:lnTo>
                    <a:pt x="128999" y="499474"/>
                  </a:lnTo>
                  <a:lnTo>
                    <a:pt x="116634" y="456050"/>
                  </a:lnTo>
                  <a:lnTo>
                    <a:pt x="105584" y="439073"/>
                  </a:lnTo>
                  <a:lnTo>
                    <a:pt x="86635" y="426849"/>
                  </a:lnTo>
                  <a:lnTo>
                    <a:pt x="75031" y="421951"/>
                  </a:lnTo>
                  <a:lnTo>
                    <a:pt x="64956" y="421026"/>
                  </a:lnTo>
                  <a:lnTo>
                    <a:pt x="47521" y="426236"/>
                  </a:lnTo>
                  <a:lnTo>
                    <a:pt x="31974" y="442590"/>
                  </a:lnTo>
                  <a:lnTo>
                    <a:pt x="18435" y="466626"/>
                  </a:lnTo>
                  <a:lnTo>
                    <a:pt x="3331" y="529717"/>
                  </a:lnTo>
                  <a:lnTo>
                    <a:pt x="0" y="592915"/>
                  </a:lnTo>
                  <a:lnTo>
                    <a:pt x="5013" y="630660"/>
                  </a:lnTo>
                  <a:lnTo>
                    <a:pt x="19496" y="664071"/>
                  </a:lnTo>
                  <a:lnTo>
                    <a:pt x="38605" y="690608"/>
                  </a:lnTo>
                  <a:lnTo>
                    <a:pt x="47691" y="694887"/>
                  </a:lnTo>
                  <a:lnTo>
                    <a:pt x="70263" y="696521"/>
                  </a:lnTo>
                  <a:lnTo>
                    <a:pt x="80494" y="691810"/>
                  </a:lnTo>
                  <a:lnTo>
                    <a:pt x="98101" y="674097"/>
                  </a:lnTo>
                  <a:lnTo>
                    <a:pt x="121233" y="629493"/>
                  </a:lnTo>
                  <a:lnTo>
                    <a:pt x="139199" y="578717"/>
                  </a:lnTo>
                  <a:lnTo>
                    <a:pt x="153224" y="518453"/>
                  </a:lnTo>
                  <a:lnTo>
                    <a:pt x="161930" y="461489"/>
                  </a:lnTo>
                  <a:lnTo>
                    <a:pt x="166509" y="404006"/>
                  </a:lnTo>
                  <a:lnTo>
                    <a:pt x="167302" y="354629"/>
                  </a:lnTo>
                  <a:lnTo>
                    <a:pt x="166368" y="304124"/>
                  </a:lnTo>
                  <a:lnTo>
                    <a:pt x="159284" y="244544"/>
                  </a:lnTo>
                  <a:lnTo>
                    <a:pt x="157538" y="187714"/>
                  </a:lnTo>
                  <a:lnTo>
                    <a:pt x="149957" y="129089"/>
                  </a:lnTo>
                  <a:lnTo>
                    <a:pt x="146411" y="74820"/>
                  </a:lnTo>
                  <a:lnTo>
                    <a:pt x="137301" y="29235"/>
                  </a:lnTo>
                  <a:lnTo>
                    <a:pt x="126468" y="4493"/>
                  </a:lnTo>
                  <a:lnTo>
                    <a:pt x="121474" y="0"/>
                  </a:lnTo>
                  <a:lnTo>
                    <a:pt x="116974" y="515"/>
                  </a:lnTo>
                  <a:lnTo>
                    <a:pt x="112805" y="4368"/>
                  </a:lnTo>
                  <a:lnTo>
                    <a:pt x="101347" y="37736"/>
                  </a:lnTo>
                  <a:lnTo>
                    <a:pt x="90544" y="95846"/>
                  </a:lnTo>
                  <a:lnTo>
                    <a:pt x="85523" y="148158"/>
                  </a:lnTo>
                  <a:lnTo>
                    <a:pt x="83826" y="207756"/>
                  </a:lnTo>
                  <a:lnTo>
                    <a:pt x="83491" y="264589"/>
                  </a:lnTo>
                  <a:lnTo>
                    <a:pt x="83425" y="320876"/>
                  </a:lnTo>
                  <a:lnTo>
                    <a:pt x="84582" y="377054"/>
                  </a:lnTo>
                  <a:lnTo>
                    <a:pt x="91742" y="433211"/>
                  </a:lnTo>
                  <a:lnTo>
                    <a:pt x="96406" y="481565"/>
                  </a:lnTo>
                  <a:lnTo>
                    <a:pt x="105197" y="537227"/>
                  </a:lnTo>
                  <a:lnTo>
                    <a:pt x="112980" y="569518"/>
                  </a:lnTo>
                  <a:lnTo>
                    <a:pt x="136051" y="61219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41110" y="1139985"/>
              <a:ext cx="175575" cy="693303"/>
            </a:xfrm>
            <a:custGeom>
              <a:avLst/>
              <a:gdLst/>
              <a:ahLst/>
              <a:cxnLst/>
              <a:rect l="0" t="0" r="0" b="0"/>
              <a:pathLst>
                <a:path w="175575" h="693303">
                  <a:moveTo>
                    <a:pt x="112403" y="534046"/>
                  </a:moveTo>
                  <a:lnTo>
                    <a:pt x="120736" y="496568"/>
                  </a:lnTo>
                  <a:lnTo>
                    <a:pt x="121468" y="484494"/>
                  </a:lnTo>
                  <a:lnTo>
                    <a:pt x="118446" y="474105"/>
                  </a:lnTo>
                  <a:lnTo>
                    <a:pt x="105730" y="456323"/>
                  </a:lnTo>
                  <a:lnTo>
                    <a:pt x="97425" y="451815"/>
                  </a:lnTo>
                  <a:lnTo>
                    <a:pt x="78840" y="449925"/>
                  </a:lnTo>
                  <a:lnTo>
                    <a:pt x="62001" y="456105"/>
                  </a:lnTo>
                  <a:lnTo>
                    <a:pt x="54235" y="461028"/>
                  </a:lnTo>
                  <a:lnTo>
                    <a:pt x="32127" y="490314"/>
                  </a:lnTo>
                  <a:lnTo>
                    <a:pt x="8100" y="552695"/>
                  </a:lnTo>
                  <a:lnTo>
                    <a:pt x="0" y="589094"/>
                  </a:lnTo>
                  <a:lnTo>
                    <a:pt x="719" y="629515"/>
                  </a:lnTo>
                  <a:lnTo>
                    <a:pt x="6613" y="654855"/>
                  </a:lnTo>
                  <a:lnTo>
                    <a:pt x="17032" y="673917"/>
                  </a:lnTo>
                  <a:lnTo>
                    <a:pt x="32581" y="687068"/>
                  </a:lnTo>
                  <a:lnTo>
                    <a:pt x="41641" y="692212"/>
                  </a:lnTo>
                  <a:lnTo>
                    <a:pt x="50020" y="693302"/>
                  </a:lnTo>
                  <a:lnTo>
                    <a:pt x="65570" y="688274"/>
                  </a:lnTo>
                  <a:lnTo>
                    <a:pt x="87478" y="666701"/>
                  </a:lnTo>
                  <a:lnTo>
                    <a:pt x="114672" y="613498"/>
                  </a:lnTo>
                  <a:lnTo>
                    <a:pt x="136344" y="550271"/>
                  </a:lnTo>
                  <a:lnTo>
                    <a:pt x="143710" y="510451"/>
                  </a:lnTo>
                  <a:lnTo>
                    <a:pt x="151314" y="447896"/>
                  </a:lnTo>
                  <a:lnTo>
                    <a:pt x="156688" y="396606"/>
                  </a:lnTo>
                  <a:lnTo>
                    <a:pt x="162569" y="347484"/>
                  </a:lnTo>
                  <a:lnTo>
                    <a:pt x="164556" y="288964"/>
                  </a:lnTo>
                  <a:lnTo>
                    <a:pt x="164949" y="232344"/>
                  </a:lnTo>
                  <a:lnTo>
                    <a:pt x="165026" y="176099"/>
                  </a:lnTo>
                  <a:lnTo>
                    <a:pt x="157807" y="113125"/>
                  </a:lnTo>
                  <a:lnTo>
                    <a:pt x="149361" y="51381"/>
                  </a:lnTo>
                  <a:lnTo>
                    <a:pt x="139991" y="13048"/>
                  </a:lnTo>
                  <a:lnTo>
                    <a:pt x="134304" y="5390"/>
                  </a:lnTo>
                  <a:lnTo>
                    <a:pt x="127004" y="1454"/>
                  </a:lnTo>
                  <a:lnTo>
                    <a:pt x="118627" y="0"/>
                  </a:lnTo>
                  <a:lnTo>
                    <a:pt x="113043" y="4880"/>
                  </a:lnTo>
                  <a:lnTo>
                    <a:pt x="106838" y="25900"/>
                  </a:lnTo>
                  <a:lnTo>
                    <a:pt x="103345" y="81797"/>
                  </a:lnTo>
                  <a:lnTo>
                    <a:pt x="94929" y="141596"/>
                  </a:lnTo>
                  <a:lnTo>
                    <a:pt x="92053" y="197255"/>
                  </a:lnTo>
                  <a:lnTo>
                    <a:pt x="97075" y="253310"/>
                  </a:lnTo>
                  <a:lnTo>
                    <a:pt x="100926" y="309443"/>
                  </a:lnTo>
                  <a:lnTo>
                    <a:pt x="101687" y="365591"/>
                  </a:lnTo>
                  <a:lnTo>
                    <a:pt x="101837" y="421742"/>
                  </a:lnTo>
                  <a:lnTo>
                    <a:pt x="103037" y="477894"/>
                  </a:lnTo>
                  <a:lnTo>
                    <a:pt x="113326" y="537165"/>
                  </a:lnTo>
                  <a:lnTo>
                    <a:pt x="126324" y="581373"/>
                  </a:lnTo>
                  <a:lnTo>
                    <a:pt x="132212" y="593673"/>
                  </a:lnTo>
                  <a:lnTo>
                    <a:pt x="139647" y="601873"/>
                  </a:lnTo>
                  <a:lnTo>
                    <a:pt x="175574" y="61827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02370" y="1621388"/>
              <a:ext cx="9071" cy="178986"/>
            </a:xfrm>
            <a:custGeom>
              <a:avLst/>
              <a:gdLst/>
              <a:ahLst/>
              <a:cxnLst/>
              <a:rect l="0" t="0" r="0" b="0"/>
              <a:pathLst>
                <a:path w="9071" h="178986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9070" y="1789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11440" y="1463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85140" y="1579894"/>
              <a:ext cx="147399" cy="262594"/>
            </a:xfrm>
            <a:custGeom>
              <a:avLst/>
              <a:gdLst/>
              <a:ahLst/>
              <a:cxnLst/>
              <a:rect l="0" t="0" r="0" b="0"/>
              <a:pathLst>
                <a:path w="147399" h="262594">
                  <a:moveTo>
                    <a:pt x="0" y="115194"/>
                  </a:moveTo>
                  <a:lnTo>
                    <a:pt x="3119" y="174552"/>
                  </a:lnTo>
                  <a:lnTo>
                    <a:pt x="15618" y="229552"/>
                  </a:lnTo>
                  <a:lnTo>
                    <a:pt x="11880" y="199611"/>
                  </a:lnTo>
                  <a:lnTo>
                    <a:pt x="10796" y="137718"/>
                  </a:lnTo>
                  <a:lnTo>
                    <a:pt x="16196" y="86513"/>
                  </a:lnTo>
                  <a:lnTo>
                    <a:pt x="29672" y="27553"/>
                  </a:lnTo>
                  <a:lnTo>
                    <a:pt x="40873" y="7612"/>
                  </a:lnTo>
                  <a:lnTo>
                    <a:pt x="48306" y="2529"/>
                  </a:lnTo>
                  <a:lnTo>
                    <a:pt x="65922" y="0"/>
                  </a:lnTo>
                  <a:lnTo>
                    <a:pt x="74364" y="4472"/>
                  </a:lnTo>
                  <a:lnTo>
                    <a:pt x="89982" y="21921"/>
                  </a:lnTo>
                  <a:lnTo>
                    <a:pt x="117903" y="80825"/>
                  </a:lnTo>
                  <a:lnTo>
                    <a:pt x="131900" y="136206"/>
                  </a:lnTo>
                  <a:lnTo>
                    <a:pt x="143991" y="198026"/>
                  </a:lnTo>
                  <a:lnTo>
                    <a:pt x="146389" y="234883"/>
                  </a:lnTo>
                  <a:lnTo>
                    <a:pt x="147398" y="26259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90383" y="1583170"/>
              <a:ext cx="460334" cy="585701"/>
            </a:xfrm>
            <a:custGeom>
              <a:avLst/>
              <a:gdLst/>
              <a:ahLst/>
              <a:cxnLst/>
              <a:rect l="0" t="0" r="0" b="0"/>
              <a:pathLst>
                <a:path w="460334" h="585701">
                  <a:moveTo>
                    <a:pt x="315855" y="227731"/>
                  </a:moveTo>
                  <a:lnTo>
                    <a:pt x="374418" y="178233"/>
                  </a:lnTo>
                  <a:lnTo>
                    <a:pt x="396248" y="151844"/>
                  </a:lnTo>
                  <a:lnTo>
                    <a:pt x="411945" y="116209"/>
                  </a:lnTo>
                  <a:lnTo>
                    <a:pt x="418415" y="76014"/>
                  </a:lnTo>
                  <a:lnTo>
                    <a:pt x="409154" y="34469"/>
                  </a:lnTo>
                  <a:lnTo>
                    <a:pt x="391592" y="3702"/>
                  </a:lnTo>
                  <a:lnTo>
                    <a:pt x="382724" y="0"/>
                  </a:lnTo>
                  <a:lnTo>
                    <a:pt x="360392" y="2125"/>
                  </a:lnTo>
                  <a:lnTo>
                    <a:pt x="341109" y="13988"/>
                  </a:lnTo>
                  <a:lnTo>
                    <a:pt x="325909" y="32129"/>
                  </a:lnTo>
                  <a:lnTo>
                    <a:pt x="302679" y="95417"/>
                  </a:lnTo>
                  <a:lnTo>
                    <a:pt x="290289" y="150729"/>
                  </a:lnTo>
                  <a:lnTo>
                    <a:pt x="292014" y="178690"/>
                  </a:lnTo>
                  <a:lnTo>
                    <a:pt x="305152" y="215150"/>
                  </a:lnTo>
                  <a:lnTo>
                    <a:pt x="313399" y="222853"/>
                  </a:lnTo>
                  <a:lnTo>
                    <a:pt x="335040" y="231412"/>
                  </a:lnTo>
                  <a:lnTo>
                    <a:pt x="345023" y="230185"/>
                  </a:lnTo>
                  <a:lnTo>
                    <a:pt x="362354" y="219463"/>
                  </a:lnTo>
                  <a:lnTo>
                    <a:pt x="385265" y="188107"/>
                  </a:lnTo>
                  <a:lnTo>
                    <a:pt x="401281" y="154769"/>
                  </a:lnTo>
                  <a:lnTo>
                    <a:pt x="409938" y="113016"/>
                  </a:lnTo>
                  <a:lnTo>
                    <a:pt x="412502" y="114990"/>
                  </a:lnTo>
                  <a:lnTo>
                    <a:pt x="415382" y="120985"/>
                  </a:lnTo>
                  <a:lnTo>
                    <a:pt x="421172" y="177530"/>
                  </a:lnTo>
                  <a:lnTo>
                    <a:pt x="432368" y="229253"/>
                  </a:lnTo>
                  <a:lnTo>
                    <a:pt x="440255" y="284184"/>
                  </a:lnTo>
                  <a:lnTo>
                    <a:pt x="453394" y="345779"/>
                  </a:lnTo>
                  <a:lnTo>
                    <a:pt x="460333" y="392560"/>
                  </a:lnTo>
                  <a:lnTo>
                    <a:pt x="459269" y="444635"/>
                  </a:lnTo>
                  <a:lnTo>
                    <a:pt x="452124" y="473872"/>
                  </a:lnTo>
                  <a:lnTo>
                    <a:pt x="437250" y="498564"/>
                  </a:lnTo>
                  <a:lnTo>
                    <a:pt x="397967" y="526607"/>
                  </a:lnTo>
                  <a:lnTo>
                    <a:pt x="360462" y="544144"/>
                  </a:lnTo>
                  <a:lnTo>
                    <a:pt x="310354" y="551160"/>
                  </a:lnTo>
                  <a:lnTo>
                    <a:pt x="248521" y="554701"/>
                  </a:lnTo>
                  <a:lnTo>
                    <a:pt x="198179" y="562332"/>
                  </a:lnTo>
                  <a:lnTo>
                    <a:pt x="151137" y="563958"/>
                  </a:lnTo>
                  <a:lnTo>
                    <a:pt x="89126" y="570097"/>
                  </a:lnTo>
                  <a:lnTo>
                    <a:pt x="30950" y="581405"/>
                  </a:lnTo>
                  <a:lnTo>
                    <a:pt x="0" y="585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49846" y="1421347"/>
              <a:ext cx="367087" cy="253488"/>
            </a:xfrm>
            <a:custGeom>
              <a:avLst/>
              <a:gdLst/>
              <a:ahLst/>
              <a:cxnLst/>
              <a:rect l="0" t="0" r="0" b="0"/>
              <a:pathLst>
                <a:path w="367087" h="253488">
                  <a:moveTo>
                    <a:pt x="198630" y="0"/>
                  </a:moveTo>
                  <a:lnTo>
                    <a:pt x="192564" y="39687"/>
                  </a:lnTo>
                  <a:lnTo>
                    <a:pt x="197085" y="89987"/>
                  </a:lnTo>
                  <a:lnTo>
                    <a:pt x="198172" y="138577"/>
                  </a:lnTo>
                  <a:lnTo>
                    <a:pt x="198494" y="190018"/>
                  </a:lnTo>
                  <a:lnTo>
                    <a:pt x="193014" y="248624"/>
                  </a:lnTo>
                  <a:lnTo>
                    <a:pt x="189037" y="253487"/>
                  </a:lnTo>
                  <a:lnTo>
                    <a:pt x="184046" y="253219"/>
                  </a:lnTo>
                  <a:lnTo>
                    <a:pt x="178379" y="249531"/>
                  </a:lnTo>
                  <a:lnTo>
                    <a:pt x="138731" y="189775"/>
                  </a:lnTo>
                  <a:lnTo>
                    <a:pt x="112252" y="158005"/>
                  </a:lnTo>
                  <a:lnTo>
                    <a:pt x="89270" y="143144"/>
                  </a:lnTo>
                  <a:lnTo>
                    <a:pt x="76590" y="137543"/>
                  </a:lnTo>
                  <a:lnTo>
                    <a:pt x="64628" y="136149"/>
                  </a:lnTo>
                  <a:lnTo>
                    <a:pt x="41977" y="140839"/>
                  </a:lnTo>
                  <a:lnTo>
                    <a:pt x="9495" y="156634"/>
                  </a:lnTo>
                  <a:lnTo>
                    <a:pt x="3520" y="164084"/>
                  </a:lnTo>
                  <a:lnTo>
                    <a:pt x="706" y="172560"/>
                  </a:lnTo>
                  <a:lnTo>
                    <a:pt x="0" y="181720"/>
                  </a:lnTo>
                  <a:lnTo>
                    <a:pt x="3039" y="186658"/>
                  </a:lnTo>
                  <a:lnTo>
                    <a:pt x="8575" y="188779"/>
                  </a:lnTo>
                  <a:lnTo>
                    <a:pt x="15775" y="189024"/>
                  </a:lnTo>
                  <a:lnTo>
                    <a:pt x="48264" y="178189"/>
                  </a:lnTo>
                  <a:lnTo>
                    <a:pt x="103483" y="146832"/>
                  </a:lnTo>
                  <a:lnTo>
                    <a:pt x="166040" y="113399"/>
                  </a:lnTo>
                  <a:lnTo>
                    <a:pt x="214450" y="100800"/>
                  </a:lnTo>
                  <a:lnTo>
                    <a:pt x="265838" y="96547"/>
                  </a:lnTo>
                  <a:lnTo>
                    <a:pt x="315770" y="95287"/>
                  </a:lnTo>
                  <a:lnTo>
                    <a:pt x="367086" y="9475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40179" y="1196959"/>
              <a:ext cx="432237" cy="684928"/>
            </a:xfrm>
            <a:custGeom>
              <a:avLst/>
              <a:gdLst/>
              <a:ahLst/>
              <a:cxnLst/>
              <a:rect l="0" t="0" r="0" b="0"/>
              <a:pathLst>
                <a:path w="432237" h="684928">
                  <a:moveTo>
                    <a:pt x="403219" y="98046"/>
                  </a:moveTo>
                  <a:lnTo>
                    <a:pt x="392041" y="81278"/>
                  </a:lnTo>
                  <a:lnTo>
                    <a:pt x="330002" y="38453"/>
                  </a:lnTo>
                  <a:lnTo>
                    <a:pt x="269521" y="11492"/>
                  </a:lnTo>
                  <a:lnTo>
                    <a:pt x="215036" y="0"/>
                  </a:lnTo>
                  <a:lnTo>
                    <a:pt x="157167" y="5412"/>
                  </a:lnTo>
                  <a:lnTo>
                    <a:pt x="101283" y="17747"/>
                  </a:lnTo>
                  <a:lnTo>
                    <a:pt x="72901" y="33569"/>
                  </a:lnTo>
                  <a:lnTo>
                    <a:pt x="35114" y="69452"/>
                  </a:lnTo>
                  <a:lnTo>
                    <a:pt x="2220" y="128408"/>
                  </a:lnTo>
                  <a:lnTo>
                    <a:pt x="0" y="150144"/>
                  </a:lnTo>
                  <a:lnTo>
                    <a:pt x="4082" y="171504"/>
                  </a:lnTo>
                  <a:lnTo>
                    <a:pt x="13695" y="192695"/>
                  </a:lnTo>
                  <a:lnTo>
                    <a:pt x="28886" y="207572"/>
                  </a:lnTo>
                  <a:lnTo>
                    <a:pt x="67234" y="226655"/>
                  </a:lnTo>
                  <a:lnTo>
                    <a:pt x="124246" y="234454"/>
                  </a:lnTo>
                  <a:lnTo>
                    <a:pt x="181780" y="242927"/>
                  </a:lnTo>
                  <a:lnTo>
                    <a:pt x="232616" y="250537"/>
                  </a:lnTo>
                  <a:lnTo>
                    <a:pt x="295456" y="275043"/>
                  </a:lnTo>
                  <a:lnTo>
                    <a:pt x="325666" y="290089"/>
                  </a:lnTo>
                  <a:lnTo>
                    <a:pt x="378427" y="336840"/>
                  </a:lnTo>
                  <a:lnTo>
                    <a:pt x="417050" y="396556"/>
                  </a:lnTo>
                  <a:lnTo>
                    <a:pt x="426134" y="415551"/>
                  </a:lnTo>
                  <a:lnTo>
                    <a:pt x="432236" y="462743"/>
                  </a:lnTo>
                  <a:lnTo>
                    <a:pt x="428455" y="515590"/>
                  </a:lnTo>
                  <a:lnTo>
                    <a:pt x="416696" y="569038"/>
                  </a:lnTo>
                  <a:lnTo>
                    <a:pt x="405392" y="601417"/>
                  </a:lnTo>
                  <a:lnTo>
                    <a:pt x="353897" y="662860"/>
                  </a:lnTo>
                  <a:lnTo>
                    <a:pt x="316206" y="678479"/>
                  </a:lnTo>
                  <a:lnTo>
                    <a:pt x="262404" y="684927"/>
                  </a:lnTo>
                  <a:lnTo>
                    <a:pt x="199322" y="684766"/>
                  </a:lnTo>
                  <a:lnTo>
                    <a:pt x="140886" y="663852"/>
                  </a:lnTo>
                  <a:lnTo>
                    <a:pt x="87480" y="634177"/>
                  </a:lnTo>
                  <a:lnTo>
                    <a:pt x="28326" y="585818"/>
                  </a:lnTo>
                  <a:lnTo>
                    <a:pt x="3136" y="5613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19252" y="1716145"/>
              <a:ext cx="218945" cy="221284"/>
            </a:xfrm>
            <a:custGeom>
              <a:avLst/>
              <a:gdLst/>
              <a:ahLst/>
              <a:cxnLst/>
              <a:rect l="0" t="0" r="0" b="0"/>
              <a:pathLst>
                <a:path w="218945" h="221284">
                  <a:moveTo>
                    <a:pt x="39960" y="0"/>
                  </a:moveTo>
                  <a:lnTo>
                    <a:pt x="24319" y="26386"/>
                  </a:lnTo>
                  <a:lnTo>
                    <a:pt x="5116" y="83312"/>
                  </a:lnTo>
                  <a:lnTo>
                    <a:pt x="0" y="121131"/>
                  </a:lnTo>
                  <a:lnTo>
                    <a:pt x="5042" y="145083"/>
                  </a:lnTo>
                  <a:lnTo>
                    <a:pt x="27343" y="189055"/>
                  </a:lnTo>
                  <a:lnTo>
                    <a:pt x="52989" y="215373"/>
                  </a:lnTo>
                  <a:lnTo>
                    <a:pt x="78896" y="221283"/>
                  </a:lnTo>
                  <a:lnTo>
                    <a:pt x="93993" y="221222"/>
                  </a:lnTo>
                  <a:lnTo>
                    <a:pt x="123246" y="211794"/>
                  </a:lnTo>
                  <a:lnTo>
                    <a:pt x="150675" y="193566"/>
                  </a:lnTo>
                  <a:lnTo>
                    <a:pt x="184679" y="150419"/>
                  </a:lnTo>
                  <a:lnTo>
                    <a:pt x="207752" y="101760"/>
                  </a:lnTo>
                  <a:lnTo>
                    <a:pt x="216733" y="45923"/>
                  </a:lnTo>
                  <a:lnTo>
                    <a:pt x="218944" y="105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54010" y="1326590"/>
              <a:ext cx="228710" cy="570853"/>
            </a:xfrm>
            <a:custGeom>
              <a:avLst/>
              <a:gdLst/>
              <a:ahLst/>
              <a:cxnLst/>
              <a:rect l="0" t="0" r="0" b="0"/>
              <a:pathLst>
                <a:path w="228710" h="570853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1170" y="163098"/>
                  </a:lnTo>
                  <a:lnTo>
                    <a:pt x="7236" y="213402"/>
                  </a:lnTo>
                  <a:lnTo>
                    <a:pt x="9877" y="272914"/>
                  </a:lnTo>
                  <a:lnTo>
                    <a:pt x="10400" y="329730"/>
                  </a:lnTo>
                  <a:lnTo>
                    <a:pt x="10490" y="388726"/>
                  </a:lnTo>
                  <a:lnTo>
                    <a:pt x="10517" y="446891"/>
                  </a:lnTo>
                  <a:lnTo>
                    <a:pt x="9356" y="509371"/>
                  </a:lnTo>
                  <a:lnTo>
                    <a:pt x="4939" y="534053"/>
                  </a:lnTo>
                  <a:lnTo>
                    <a:pt x="3292" y="537360"/>
                  </a:lnTo>
                  <a:lnTo>
                    <a:pt x="2195" y="534885"/>
                  </a:lnTo>
                  <a:lnTo>
                    <a:pt x="2146" y="519656"/>
                  </a:lnTo>
                  <a:lnTo>
                    <a:pt x="14782" y="458391"/>
                  </a:lnTo>
                  <a:lnTo>
                    <a:pt x="29392" y="396090"/>
                  </a:lnTo>
                  <a:lnTo>
                    <a:pt x="40750" y="366333"/>
                  </a:lnTo>
                  <a:lnTo>
                    <a:pt x="59835" y="343749"/>
                  </a:lnTo>
                  <a:lnTo>
                    <a:pt x="71476" y="334451"/>
                  </a:lnTo>
                  <a:lnTo>
                    <a:pt x="82746" y="329422"/>
                  </a:lnTo>
                  <a:lnTo>
                    <a:pt x="104627" y="326954"/>
                  </a:lnTo>
                  <a:lnTo>
                    <a:pt x="142265" y="337731"/>
                  </a:lnTo>
                  <a:lnTo>
                    <a:pt x="177463" y="366920"/>
                  </a:lnTo>
                  <a:lnTo>
                    <a:pt x="211222" y="418705"/>
                  </a:lnTo>
                  <a:lnTo>
                    <a:pt x="225062" y="460063"/>
                  </a:lnTo>
                  <a:lnTo>
                    <a:pt x="228709" y="487962"/>
                  </a:lnTo>
                  <a:lnTo>
                    <a:pt x="220971" y="515960"/>
                  </a:lnTo>
                  <a:lnTo>
                    <a:pt x="205834" y="540491"/>
                  </a:lnTo>
                  <a:lnTo>
                    <a:pt x="187408" y="555293"/>
                  </a:lnTo>
                  <a:lnTo>
                    <a:pt x="151715" y="570204"/>
                  </a:lnTo>
                  <a:lnTo>
                    <a:pt x="111503" y="570852"/>
                  </a:lnTo>
                  <a:lnTo>
                    <a:pt x="57164" y="552185"/>
                  </a:lnTo>
                  <a:lnTo>
                    <a:pt x="24736" y="53275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69865" y="1337119"/>
              <a:ext cx="31586" cy="579068"/>
            </a:xfrm>
            <a:custGeom>
              <a:avLst/>
              <a:gdLst/>
              <a:ahLst/>
              <a:cxnLst/>
              <a:rect l="0" t="0" r="0" b="0"/>
              <a:pathLst>
                <a:path w="31586" h="579068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094" y="156585"/>
                  </a:lnTo>
                  <a:lnTo>
                    <a:pt x="10400" y="207702"/>
                  </a:lnTo>
                  <a:lnTo>
                    <a:pt x="16080" y="259893"/>
                  </a:lnTo>
                  <a:lnTo>
                    <a:pt x="19582" y="312402"/>
                  </a:lnTo>
                  <a:lnTo>
                    <a:pt x="20766" y="374141"/>
                  </a:lnTo>
                  <a:lnTo>
                    <a:pt x="24119" y="437636"/>
                  </a:lnTo>
                  <a:lnTo>
                    <a:pt x="29373" y="493488"/>
                  </a:lnTo>
                  <a:lnTo>
                    <a:pt x="30930" y="540842"/>
                  </a:lnTo>
                  <a:lnTo>
                    <a:pt x="31585" y="57906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22466" y="1537160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0"/>
                  </a:moveTo>
                  <a:lnTo>
                    <a:pt x="244943" y="11453"/>
                  </a:lnTo>
                  <a:lnTo>
                    <a:pt x="183694" y="24749"/>
                  </a:lnTo>
                  <a:lnTo>
                    <a:pt x="120723" y="42138"/>
                  </a:lnTo>
                  <a:lnTo>
                    <a:pt x="72035" y="49530"/>
                  </a:lnTo>
                  <a:lnTo>
                    <a:pt x="29923" y="548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96207" y="1610860"/>
              <a:ext cx="157928" cy="299087"/>
            </a:xfrm>
            <a:custGeom>
              <a:avLst/>
              <a:gdLst/>
              <a:ahLst/>
              <a:cxnLst/>
              <a:rect l="0" t="0" r="0" b="0"/>
              <a:pathLst>
                <a:path w="157928" h="299087">
                  <a:moveTo>
                    <a:pt x="0" y="126342"/>
                  </a:moveTo>
                  <a:lnTo>
                    <a:pt x="23719" y="184959"/>
                  </a:lnTo>
                  <a:lnTo>
                    <a:pt x="38438" y="239133"/>
                  </a:lnTo>
                  <a:lnTo>
                    <a:pt x="50253" y="278564"/>
                  </a:lnTo>
                  <a:lnTo>
                    <a:pt x="61719" y="297721"/>
                  </a:lnTo>
                  <a:lnTo>
                    <a:pt x="65713" y="299086"/>
                  </a:lnTo>
                  <a:lnTo>
                    <a:pt x="68375" y="295317"/>
                  </a:lnTo>
                  <a:lnTo>
                    <a:pt x="70150" y="288125"/>
                  </a:lnTo>
                  <a:lnTo>
                    <a:pt x="64593" y="234555"/>
                  </a:lnTo>
                  <a:lnTo>
                    <a:pt x="55533" y="184791"/>
                  </a:lnTo>
                  <a:lnTo>
                    <a:pt x="46610" y="133001"/>
                  </a:lnTo>
                  <a:lnTo>
                    <a:pt x="44616" y="82951"/>
                  </a:lnTo>
                  <a:lnTo>
                    <a:pt x="48295" y="56754"/>
                  </a:lnTo>
                  <a:lnTo>
                    <a:pt x="56950" y="36532"/>
                  </a:lnTo>
                  <a:lnTo>
                    <a:pt x="62533" y="27864"/>
                  </a:lnTo>
                  <a:lnTo>
                    <a:pt x="78096" y="15114"/>
                  </a:lnTo>
                  <a:lnTo>
                    <a:pt x="97881" y="671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52890" y="1678772"/>
              <a:ext cx="259214" cy="257985"/>
            </a:xfrm>
            <a:custGeom>
              <a:avLst/>
              <a:gdLst/>
              <a:ahLst/>
              <a:cxnLst/>
              <a:rect l="0" t="0" r="0" b="0"/>
              <a:pathLst>
                <a:path w="259214" h="257985">
                  <a:moveTo>
                    <a:pt x="153929" y="90015"/>
                  </a:moveTo>
                  <a:lnTo>
                    <a:pt x="153929" y="67658"/>
                  </a:lnTo>
                  <a:lnTo>
                    <a:pt x="142750" y="36988"/>
                  </a:lnTo>
                  <a:lnTo>
                    <a:pt x="119031" y="11262"/>
                  </a:lnTo>
                  <a:lnTo>
                    <a:pt x="96694" y="2371"/>
                  </a:lnTo>
                  <a:lnTo>
                    <a:pt x="84187" y="0"/>
                  </a:lnTo>
                  <a:lnTo>
                    <a:pt x="73509" y="1929"/>
                  </a:lnTo>
                  <a:lnTo>
                    <a:pt x="55405" y="13431"/>
                  </a:lnTo>
                  <a:lnTo>
                    <a:pt x="17486" y="70889"/>
                  </a:lnTo>
                  <a:lnTo>
                    <a:pt x="5550" y="99062"/>
                  </a:lnTo>
                  <a:lnTo>
                    <a:pt x="0" y="146638"/>
                  </a:lnTo>
                  <a:lnTo>
                    <a:pt x="6415" y="190890"/>
                  </a:lnTo>
                  <a:lnTo>
                    <a:pt x="22613" y="231298"/>
                  </a:lnTo>
                  <a:lnTo>
                    <a:pt x="35514" y="250684"/>
                  </a:lnTo>
                  <a:lnTo>
                    <a:pt x="43401" y="255619"/>
                  </a:lnTo>
                  <a:lnTo>
                    <a:pt x="61521" y="257984"/>
                  </a:lnTo>
                  <a:lnTo>
                    <a:pt x="70097" y="254636"/>
                  </a:lnTo>
                  <a:lnTo>
                    <a:pt x="85865" y="241559"/>
                  </a:lnTo>
                  <a:lnTo>
                    <a:pt x="102306" y="203287"/>
                  </a:lnTo>
                  <a:lnTo>
                    <a:pt x="118342" y="145188"/>
                  </a:lnTo>
                  <a:lnTo>
                    <a:pt x="132774" y="84839"/>
                  </a:lnTo>
                  <a:lnTo>
                    <a:pt x="136316" y="72527"/>
                  </a:lnTo>
                  <a:lnTo>
                    <a:pt x="138678" y="70167"/>
                  </a:lnTo>
                  <a:lnTo>
                    <a:pt x="140252" y="74444"/>
                  </a:lnTo>
                  <a:lnTo>
                    <a:pt x="144341" y="93623"/>
                  </a:lnTo>
                  <a:lnTo>
                    <a:pt x="166935" y="152044"/>
                  </a:lnTo>
                  <a:lnTo>
                    <a:pt x="183779" y="184433"/>
                  </a:lnTo>
                  <a:lnTo>
                    <a:pt x="214765" y="210667"/>
                  </a:lnTo>
                  <a:lnTo>
                    <a:pt x="224902" y="213734"/>
                  </a:lnTo>
                  <a:lnTo>
                    <a:pt x="233999" y="213438"/>
                  </a:lnTo>
                  <a:lnTo>
                    <a:pt x="259213" y="20582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48092" y="1636856"/>
              <a:ext cx="185111" cy="295924"/>
            </a:xfrm>
            <a:custGeom>
              <a:avLst/>
              <a:gdLst/>
              <a:ahLst/>
              <a:cxnLst/>
              <a:rect l="0" t="0" r="0" b="0"/>
              <a:pathLst>
                <a:path w="185111" h="295924">
                  <a:moveTo>
                    <a:pt x="153524" y="5589"/>
                  </a:moveTo>
                  <a:lnTo>
                    <a:pt x="136756" y="0"/>
                  </a:lnTo>
                  <a:lnTo>
                    <a:pt x="98384" y="2113"/>
                  </a:lnTo>
                  <a:lnTo>
                    <a:pt x="72866" y="13403"/>
                  </a:lnTo>
                  <a:lnTo>
                    <a:pt x="41888" y="39490"/>
                  </a:lnTo>
                  <a:lnTo>
                    <a:pt x="10459" y="85335"/>
                  </a:lnTo>
                  <a:lnTo>
                    <a:pt x="0" y="136842"/>
                  </a:lnTo>
                  <a:lnTo>
                    <a:pt x="4872" y="193083"/>
                  </a:lnTo>
                  <a:lnTo>
                    <a:pt x="16153" y="232978"/>
                  </a:lnTo>
                  <a:lnTo>
                    <a:pt x="40682" y="266376"/>
                  </a:lnTo>
                  <a:lnTo>
                    <a:pt x="60088" y="283711"/>
                  </a:lnTo>
                  <a:lnTo>
                    <a:pt x="83532" y="292976"/>
                  </a:lnTo>
                  <a:lnTo>
                    <a:pt x="108378" y="295923"/>
                  </a:lnTo>
                  <a:lnTo>
                    <a:pt x="131120" y="293334"/>
                  </a:lnTo>
                  <a:lnTo>
                    <a:pt x="163654" y="279710"/>
                  </a:lnTo>
                  <a:lnTo>
                    <a:pt x="175574" y="270530"/>
                  </a:lnTo>
                  <a:lnTo>
                    <a:pt x="185110" y="25827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28130" y="1379233"/>
              <a:ext cx="31415" cy="568540"/>
            </a:xfrm>
            <a:custGeom>
              <a:avLst/>
              <a:gdLst/>
              <a:ahLst/>
              <a:cxnLst/>
              <a:rect l="0" t="0" r="0" b="0"/>
              <a:pathLst>
                <a:path w="31415" h="568540">
                  <a:moveTo>
                    <a:pt x="20885" y="0"/>
                  </a:moveTo>
                  <a:lnTo>
                    <a:pt x="9707" y="16767"/>
                  </a:lnTo>
                  <a:lnTo>
                    <a:pt x="1779" y="77921"/>
                  </a:lnTo>
                  <a:lnTo>
                    <a:pt x="406" y="130062"/>
                  </a:lnTo>
                  <a:lnTo>
                    <a:pt x="0" y="182556"/>
                  </a:lnTo>
                  <a:lnTo>
                    <a:pt x="1048" y="236325"/>
                  </a:lnTo>
                  <a:lnTo>
                    <a:pt x="7079" y="295020"/>
                  </a:lnTo>
                  <a:lnTo>
                    <a:pt x="10555" y="348806"/>
                  </a:lnTo>
                  <a:lnTo>
                    <a:pt x="17305" y="396068"/>
                  </a:lnTo>
                  <a:lnTo>
                    <a:pt x="23297" y="457608"/>
                  </a:lnTo>
                  <a:lnTo>
                    <a:pt x="29811" y="515431"/>
                  </a:lnTo>
                  <a:lnTo>
                    <a:pt x="31414" y="56853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770031" y="1526632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44943" y="3119"/>
                  </a:lnTo>
                  <a:lnTo>
                    <a:pt x="187219" y="11453"/>
                  </a:lnTo>
                  <a:lnTo>
                    <a:pt x="135021" y="21331"/>
                  </a:lnTo>
                  <a:lnTo>
                    <a:pt x="72503" y="38640"/>
                  </a:lnTo>
                  <a:lnTo>
                    <a:pt x="21384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077552" y="1768787"/>
              <a:ext cx="8335" cy="178986"/>
            </a:xfrm>
            <a:custGeom>
              <a:avLst/>
              <a:gdLst/>
              <a:ahLst/>
              <a:cxnLst/>
              <a:rect l="0" t="0" r="0" b="0"/>
              <a:pathLst>
                <a:path w="8335" h="178986">
                  <a:moveTo>
                    <a:pt x="8334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2" y="141758"/>
                  </a:lnTo>
                  <a:lnTo>
                    <a:pt x="8334" y="1789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75357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85886" y="1673624"/>
              <a:ext cx="491783" cy="505776"/>
            </a:xfrm>
            <a:custGeom>
              <a:avLst/>
              <a:gdLst/>
              <a:ahLst/>
              <a:cxnLst/>
              <a:rect l="0" t="0" r="0" b="0"/>
              <a:pathLst>
                <a:path w="491783" h="505776">
                  <a:moveTo>
                    <a:pt x="115814" y="137277"/>
                  </a:moveTo>
                  <a:lnTo>
                    <a:pt x="130467" y="190305"/>
                  </a:lnTo>
                  <a:lnTo>
                    <a:pt x="142841" y="247751"/>
                  </a:lnTo>
                  <a:lnTo>
                    <a:pt x="145372" y="276844"/>
                  </a:lnTo>
                  <a:lnTo>
                    <a:pt x="143708" y="284134"/>
                  </a:lnTo>
                  <a:lnTo>
                    <a:pt x="140259" y="286654"/>
                  </a:lnTo>
                  <a:lnTo>
                    <a:pt x="135620" y="285995"/>
                  </a:lnTo>
                  <a:lnTo>
                    <a:pt x="124226" y="269664"/>
                  </a:lnTo>
                  <a:lnTo>
                    <a:pt x="107778" y="224466"/>
                  </a:lnTo>
                  <a:lnTo>
                    <a:pt x="98615" y="166621"/>
                  </a:lnTo>
                  <a:lnTo>
                    <a:pt x="92780" y="114386"/>
                  </a:lnTo>
                  <a:lnTo>
                    <a:pt x="89198" y="88499"/>
                  </a:lnTo>
                  <a:lnTo>
                    <a:pt x="99382" y="32501"/>
                  </a:lnTo>
                  <a:lnTo>
                    <a:pt x="112020" y="14281"/>
                  </a:lnTo>
                  <a:lnTo>
                    <a:pt x="120303" y="6147"/>
                  </a:lnTo>
                  <a:lnTo>
                    <a:pt x="129335" y="3063"/>
                  </a:lnTo>
                  <a:lnTo>
                    <a:pt x="148729" y="5877"/>
                  </a:lnTo>
                  <a:lnTo>
                    <a:pt x="179379" y="26204"/>
                  </a:lnTo>
                  <a:lnTo>
                    <a:pt x="220007" y="74089"/>
                  </a:lnTo>
                  <a:lnTo>
                    <a:pt x="243131" y="121804"/>
                  </a:lnTo>
                  <a:lnTo>
                    <a:pt x="257912" y="172987"/>
                  </a:lnTo>
                  <a:lnTo>
                    <a:pt x="273387" y="236444"/>
                  </a:lnTo>
                  <a:lnTo>
                    <a:pt x="277015" y="249012"/>
                  </a:lnTo>
                  <a:lnTo>
                    <a:pt x="284112" y="256221"/>
                  </a:lnTo>
                  <a:lnTo>
                    <a:pt x="293523" y="259857"/>
                  </a:lnTo>
                  <a:lnTo>
                    <a:pt x="315288" y="260777"/>
                  </a:lnTo>
                  <a:lnTo>
                    <a:pt x="336660" y="257287"/>
                  </a:lnTo>
                  <a:lnTo>
                    <a:pt x="354737" y="248716"/>
                  </a:lnTo>
                  <a:lnTo>
                    <a:pt x="393808" y="215080"/>
                  </a:lnTo>
                  <a:lnTo>
                    <a:pt x="429389" y="163781"/>
                  </a:lnTo>
                  <a:lnTo>
                    <a:pt x="453705" y="103258"/>
                  </a:lnTo>
                  <a:lnTo>
                    <a:pt x="460424" y="60387"/>
                  </a:lnTo>
                  <a:lnTo>
                    <a:pt x="455757" y="38373"/>
                  </a:lnTo>
                  <a:lnTo>
                    <a:pt x="444714" y="20790"/>
                  </a:lnTo>
                  <a:lnTo>
                    <a:pt x="428108" y="5177"/>
                  </a:lnTo>
                  <a:lnTo>
                    <a:pt x="417596" y="1247"/>
                  </a:lnTo>
                  <a:lnTo>
                    <a:pt x="393439" y="0"/>
                  </a:lnTo>
                  <a:lnTo>
                    <a:pt x="373344" y="6465"/>
                  </a:lnTo>
                  <a:lnTo>
                    <a:pt x="356613" y="18307"/>
                  </a:lnTo>
                  <a:lnTo>
                    <a:pt x="335210" y="44705"/>
                  </a:lnTo>
                  <a:lnTo>
                    <a:pt x="313046" y="95451"/>
                  </a:lnTo>
                  <a:lnTo>
                    <a:pt x="307614" y="138012"/>
                  </a:lnTo>
                  <a:lnTo>
                    <a:pt x="317182" y="187668"/>
                  </a:lnTo>
                  <a:lnTo>
                    <a:pt x="334836" y="228247"/>
                  </a:lnTo>
                  <a:lnTo>
                    <a:pt x="351197" y="245168"/>
                  </a:lnTo>
                  <a:lnTo>
                    <a:pt x="360473" y="251319"/>
                  </a:lnTo>
                  <a:lnTo>
                    <a:pt x="370167" y="253079"/>
                  </a:lnTo>
                  <a:lnTo>
                    <a:pt x="390296" y="248796"/>
                  </a:lnTo>
                  <a:lnTo>
                    <a:pt x="407821" y="235974"/>
                  </a:lnTo>
                  <a:lnTo>
                    <a:pt x="430842" y="205905"/>
                  </a:lnTo>
                  <a:lnTo>
                    <a:pt x="442999" y="180647"/>
                  </a:lnTo>
                  <a:lnTo>
                    <a:pt x="449843" y="149477"/>
                  </a:lnTo>
                  <a:lnTo>
                    <a:pt x="450804" y="151260"/>
                  </a:lnTo>
                  <a:lnTo>
                    <a:pt x="460889" y="204795"/>
                  </a:lnTo>
                  <a:lnTo>
                    <a:pt x="471348" y="263975"/>
                  </a:lnTo>
                  <a:lnTo>
                    <a:pt x="484523" y="320145"/>
                  </a:lnTo>
                  <a:lnTo>
                    <a:pt x="491782" y="370055"/>
                  </a:lnTo>
                  <a:lnTo>
                    <a:pt x="490814" y="415649"/>
                  </a:lnTo>
                  <a:lnTo>
                    <a:pt x="484862" y="438812"/>
                  </a:lnTo>
                  <a:lnTo>
                    <a:pt x="474417" y="456906"/>
                  </a:lnTo>
                  <a:lnTo>
                    <a:pt x="452617" y="469627"/>
                  </a:lnTo>
                  <a:lnTo>
                    <a:pt x="423431" y="476841"/>
                  </a:lnTo>
                  <a:lnTo>
                    <a:pt x="363275" y="471940"/>
                  </a:lnTo>
                  <a:lnTo>
                    <a:pt x="311313" y="465296"/>
                  </a:lnTo>
                  <a:lnTo>
                    <a:pt x="250352" y="455543"/>
                  </a:lnTo>
                  <a:lnTo>
                    <a:pt x="200520" y="456966"/>
                  </a:lnTo>
                  <a:lnTo>
                    <a:pt x="143252" y="464796"/>
                  </a:lnTo>
                  <a:lnTo>
                    <a:pt x="81979" y="477923"/>
                  </a:lnTo>
                  <a:lnTo>
                    <a:pt x="22259" y="497847"/>
                  </a:lnTo>
                  <a:lnTo>
                    <a:pt x="0" y="50577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621388" y="2863751"/>
            <a:ext cx="3305949" cy="1084436"/>
            <a:chOff x="1621388" y="2863751"/>
            <a:chExt cx="3305949" cy="1084436"/>
          </a:xfrm>
        </p:grpSpPr>
        <p:sp>
          <p:nvSpPr>
            <p:cNvPr id="30" name="Freeform 29"/>
            <p:cNvSpPr/>
            <p:nvPr/>
          </p:nvSpPr>
          <p:spPr>
            <a:xfrm>
              <a:off x="1663502" y="3000621"/>
              <a:ext cx="547483" cy="433643"/>
            </a:xfrm>
            <a:custGeom>
              <a:avLst/>
              <a:gdLst/>
              <a:ahLst/>
              <a:cxnLst/>
              <a:rect l="0" t="0" r="0" b="0"/>
              <a:pathLst>
                <a:path w="547483" h="433643">
                  <a:moveTo>
                    <a:pt x="0" y="0"/>
                  </a:moveTo>
                  <a:lnTo>
                    <a:pt x="14654" y="62093"/>
                  </a:lnTo>
                  <a:lnTo>
                    <a:pt x="28198" y="113478"/>
                  </a:lnTo>
                  <a:lnTo>
                    <a:pt x="42138" y="171808"/>
                  </a:lnTo>
                  <a:lnTo>
                    <a:pt x="61746" y="233719"/>
                  </a:lnTo>
                  <a:lnTo>
                    <a:pt x="86980" y="289839"/>
                  </a:lnTo>
                  <a:lnTo>
                    <a:pt x="113822" y="346787"/>
                  </a:lnTo>
                  <a:lnTo>
                    <a:pt x="133811" y="378833"/>
                  </a:lnTo>
                  <a:lnTo>
                    <a:pt x="150719" y="393758"/>
                  </a:lnTo>
                  <a:lnTo>
                    <a:pt x="160141" y="399376"/>
                  </a:lnTo>
                  <a:lnTo>
                    <a:pt x="183088" y="402499"/>
                  </a:lnTo>
                  <a:lnTo>
                    <a:pt x="195758" y="401693"/>
                  </a:lnTo>
                  <a:lnTo>
                    <a:pt x="205375" y="396477"/>
                  </a:lnTo>
                  <a:lnTo>
                    <a:pt x="239117" y="347197"/>
                  </a:lnTo>
                  <a:lnTo>
                    <a:pt x="254254" y="304605"/>
                  </a:lnTo>
                  <a:lnTo>
                    <a:pt x="256111" y="278100"/>
                  </a:lnTo>
                  <a:lnTo>
                    <a:pt x="256819" y="243447"/>
                  </a:lnTo>
                  <a:lnTo>
                    <a:pt x="259201" y="220503"/>
                  </a:lnTo>
                  <a:lnTo>
                    <a:pt x="256305" y="191807"/>
                  </a:lnTo>
                  <a:lnTo>
                    <a:pt x="272027" y="245313"/>
                  </a:lnTo>
                  <a:lnTo>
                    <a:pt x="292726" y="301098"/>
                  </a:lnTo>
                  <a:lnTo>
                    <a:pt x="314016" y="346605"/>
                  </a:lnTo>
                  <a:lnTo>
                    <a:pt x="360195" y="407062"/>
                  </a:lnTo>
                  <a:lnTo>
                    <a:pt x="390214" y="429968"/>
                  </a:lnTo>
                  <a:lnTo>
                    <a:pt x="417144" y="433642"/>
                  </a:lnTo>
                  <a:lnTo>
                    <a:pt x="432514" y="432984"/>
                  </a:lnTo>
                  <a:lnTo>
                    <a:pt x="458951" y="419776"/>
                  </a:lnTo>
                  <a:lnTo>
                    <a:pt x="481229" y="397137"/>
                  </a:lnTo>
                  <a:lnTo>
                    <a:pt x="511475" y="341183"/>
                  </a:lnTo>
                  <a:lnTo>
                    <a:pt x="519781" y="316583"/>
                  </a:lnTo>
                  <a:lnTo>
                    <a:pt x="531139" y="254398"/>
                  </a:lnTo>
                  <a:lnTo>
                    <a:pt x="535805" y="200164"/>
                  </a:lnTo>
                  <a:lnTo>
                    <a:pt x="537783" y="147825"/>
                  </a:lnTo>
                  <a:lnTo>
                    <a:pt x="545219" y="96921"/>
                  </a:lnTo>
                  <a:lnTo>
                    <a:pt x="547482" y="631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42570" y="2895336"/>
              <a:ext cx="242156" cy="472710"/>
            </a:xfrm>
            <a:custGeom>
              <a:avLst/>
              <a:gdLst/>
              <a:ahLst/>
              <a:cxnLst/>
              <a:rect l="0" t="0" r="0" b="0"/>
              <a:pathLst>
                <a:path w="242156" h="472710">
                  <a:moveTo>
                    <a:pt x="0" y="0"/>
                  </a:moveTo>
                  <a:lnTo>
                    <a:pt x="7235" y="27556"/>
                  </a:lnTo>
                  <a:lnTo>
                    <a:pt x="12997" y="80660"/>
                  </a:lnTo>
                  <a:lnTo>
                    <a:pt x="19464" y="131227"/>
                  </a:lnTo>
                  <a:lnTo>
                    <a:pt x="21912" y="186275"/>
                  </a:lnTo>
                  <a:lnTo>
                    <a:pt x="28199" y="231708"/>
                  </a:lnTo>
                  <a:lnTo>
                    <a:pt x="31752" y="290793"/>
                  </a:lnTo>
                  <a:lnTo>
                    <a:pt x="39693" y="337285"/>
                  </a:lnTo>
                  <a:lnTo>
                    <a:pt x="48285" y="397334"/>
                  </a:lnTo>
                  <a:lnTo>
                    <a:pt x="54901" y="458205"/>
                  </a:lnTo>
                  <a:lnTo>
                    <a:pt x="57658" y="470417"/>
                  </a:lnTo>
                  <a:lnTo>
                    <a:pt x="59495" y="472709"/>
                  </a:lnTo>
                  <a:lnTo>
                    <a:pt x="61537" y="459658"/>
                  </a:lnTo>
                  <a:lnTo>
                    <a:pt x="62848" y="404789"/>
                  </a:lnTo>
                  <a:lnTo>
                    <a:pt x="65415" y="361833"/>
                  </a:lnTo>
                  <a:lnTo>
                    <a:pt x="79953" y="321809"/>
                  </a:lnTo>
                  <a:lnTo>
                    <a:pt x="92466" y="302514"/>
                  </a:lnTo>
                  <a:lnTo>
                    <a:pt x="112066" y="289259"/>
                  </a:lnTo>
                  <a:lnTo>
                    <a:pt x="123843" y="284086"/>
                  </a:lnTo>
                  <a:lnTo>
                    <a:pt x="135205" y="282978"/>
                  </a:lnTo>
                  <a:lnTo>
                    <a:pt x="157187" y="287985"/>
                  </a:lnTo>
                  <a:lnTo>
                    <a:pt x="183704" y="303958"/>
                  </a:lnTo>
                  <a:lnTo>
                    <a:pt x="206379" y="329098"/>
                  </a:lnTo>
                  <a:lnTo>
                    <a:pt x="234460" y="389793"/>
                  </a:lnTo>
                  <a:lnTo>
                    <a:pt x="242155" y="4527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29578" y="3105906"/>
              <a:ext cx="171881" cy="252673"/>
            </a:xfrm>
            <a:custGeom>
              <a:avLst/>
              <a:gdLst/>
              <a:ahLst/>
              <a:cxnLst/>
              <a:rect l="0" t="0" r="0" b="0"/>
              <a:pathLst>
                <a:path w="171881" h="252673">
                  <a:moveTo>
                    <a:pt x="123603" y="63171"/>
                  </a:moveTo>
                  <a:lnTo>
                    <a:pt x="118014" y="46404"/>
                  </a:lnTo>
                  <a:lnTo>
                    <a:pt x="105911" y="35052"/>
                  </a:lnTo>
                  <a:lnTo>
                    <a:pt x="97770" y="30387"/>
                  </a:lnTo>
                  <a:lnTo>
                    <a:pt x="79366" y="28324"/>
                  </a:lnTo>
                  <a:lnTo>
                    <a:pt x="60658" y="32476"/>
                  </a:lnTo>
                  <a:lnTo>
                    <a:pt x="44545" y="42120"/>
                  </a:lnTo>
                  <a:lnTo>
                    <a:pt x="22319" y="66293"/>
                  </a:lnTo>
                  <a:lnTo>
                    <a:pt x="6505" y="101271"/>
                  </a:lnTo>
                  <a:lnTo>
                    <a:pt x="0" y="141270"/>
                  </a:lnTo>
                  <a:lnTo>
                    <a:pt x="3662" y="182758"/>
                  </a:lnTo>
                  <a:lnTo>
                    <a:pt x="15313" y="207568"/>
                  </a:lnTo>
                  <a:lnTo>
                    <a:pt x="45801" y="246502"/>
                  </a:lnTo>
                  <a:lnTo>
                    <a:pt x="55357" y="250902"/>
                  </a:lnTo>
                  <a:lnTo>
                    <a:pt x="78454" y="252672"/>
                  </a:lnTo>
                  <a:lnTo>
                    <a:pt x="112175" y="241502"/>
                  </a:lnTo>
                  <a:lnTo>
                    <a:pt x="130612" y="223538"/>
                  </a:lnTo>
                  <a:lnTo>
                    <a:pt x="161512" y="173877"/>
                  </a:lnTo>
                  <a:lnTo>
                    <a:pt x="171880" y="132888"/>
                  </a:lnTo>
                  <a:lnTo>
                    <a:pt x="166978" y="78286"/>
                  </a:lnTo>
                  <a:lnTo>
                    <a:pt x="151625" y="32492"/>
                  </a:lnTo>
                  <a:lnTo>
                    <a:pt x="145793" y="21661"/>
                  </a:lnTo>
                  <a:lnTo>
                    <a:pt x="138397" y="14441"/>
                  </a:lnTo>
                  <a:lnTo>
                    <a:pt x="102546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32252" y="2863751"/>
              <a:ext cx="232014" cy="476973"/>
            </a:xfrm>
            <a:custGeom>
              <a:avLst/>
              <a:gdLst/>
              <a:ahLst/>
              <a:cxnLst/>
              <a:rect l="0" t="0" r="0" b="0"/>
              <a:pathLst>
                <a:path w="232014" h="476973">
                  <a:moveTo>
                    <a:pt x="15685" y="0"/>
                  </a:moveTo>
                  <a:lnTo>
                    <a:pt x="8450" y="27556"/>
                  </a:lnTo>
                  <a:lnTo>
                    <a:pt x="5808" y="90018"/>
                  </a:lnTo>
                  <a:lnTo>
                    <a:pt x="2230" y="142875"/>
                  </a:lnTo>
                  <a:lnTo>
                    <a:pt x="0" y="188172"/>
                  </a:lnTo>
                  <a:lnTo>
                    <a:pt x="4138" y="245400"/>
                  </a:lnTo>
                  <a:lnTo>
                    <a:pt x="6126" y="300595"/>
                  </a:lnTo>
                  <a:lnTo>
                    <a:pt x="14195" y="362935"/>
                  </a:lnTo>
                  <a:lnTo>
                    <a:pt x="20833" y="415202"/>
                  </a:lnTo>
                  <a:lnTo>
                    <a:pt x="26321" y="476812"/>
                  </a:lnTo>
                  <a:lnTo>
                    <a:pt x="28625" y="476972"/>
                  </a:lnTo>
                  <a:lnTo>
                    <a:pt x="62789" y="418319"/>
                  </a:lnTo>
                  <a:lnTo>
                    <a:pt x="102188" y="382626"/>
                  </a:lnTo>
                  <a:lnTo>
                    <a:pt x="163284" y="355084"/>
                  </a:lnTo>
                  <a:lnTo>
                    <a:pt x="212633" y="325541"/>
                  </a:lnTo>
                  <a:lnTo>
                    <a:pt x="220684" y="318803"/>
                  </a:lnTo>
                  <a:lnTo>
                    <a:pt x="229628" y="298838"/>
                  </a:lnTo>
                  <a:lnTo>
                    <a:pt x="232013" y="286963"/>
                  </a:lnTo>
                  <a:lnTo>
                    <a:pt x="230094" y="276706"/>
                  </a:lnTo>
                  <a:lnTo>
                    <a:pt x="218603" y="259071"/>
                  </a:lnTo>
                  <a:lnTo>
                    <a:pt x="192402" y="241578"/>
                  </a:lnTo>
                  <a:lnTo>
                    <a:pt x="172605" y="239169"/>
                  </a:lnTo>
                  <a:lnTo>
                    <a:pt x="152108" y="243168"/>
                  </a:lnTo>
                  <a:lnTo>
                    <a:pt x="122008" y="258573"/>
                  </a:lnTo>
                  <a:lnTo>
                    <a:pt x="105444" y="271289"/>
                  </a:lnTo>
                  <a:lnTo>
                    <a:pt x="93403" y="290979"/>
                  </a:lnTo>
                  <a:lnTo>
                    <a:pt x="73536" y="349277"/>
                  </a:lnTo>
                  <a:lnTo>
                    <a:pt x="71041" y="393348"/>
                  </a:lnTo>
                  <a:lnTo>
                    <a:pt x="74603" y="418146"/>
                  </a:lnTo>
                  <a:lnTo>
                    <a:pt x="83205" y="437747"/>
                  </a:lnTo>
                  <a:lnTo>
                    <a:pt x="88775" y="446249"/>
                  </a:lnTo>
                  <a:lnTo>
                    <a:pt x="104321" y="458816"/>
                  </a:lnTo>
                  <a:lnTo>
                    <a:pt x="113381" y="463805"/>
                  </a:lnTo>
                  <a:lnTo>
                    <a:pt x="139044" y="466228"/>
                  </a:lnTo>
                  <a:lnTo>
                    <a:pt x="192001" y="458252"/>
                  </a:lnTo>
                  <a:lnTo>
                    <a:pt x="226255" y="44219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24188" y="2863751"/>
              <a:ext cx="300297" cy="505369"/>
            </a:xfrm>
            <a:custGeom>
              <a:avLst/>
              <a:gdLst/>
              <a:ahLst/>
              <a:cxnLst/>
              <a:rect l="0" t="0" r="0" b="0"/>
              <a:pathLst>
                <a:path w="300297" h="505369">
                  <a:moveTo>
                    <a:pt x="60702" y="505368"/>
                  </a:moveTo>
                  <a:lnTo>
                    <a:pt x="49524" y="488600"/>
                  </a:lnTo>
                  <a:lnTo>
                    <a:pt x="42573" y="450227"/>
                  </a:lnTo>
                  <a:lnTo>
                    <a:pt x="40513" y="396223"/>
                  </a:lnTo>
                  <a:lnTo>
                    <a:pt x="34313" y="346947"/>
                  </a:lnTo>
                  <a:lnTo>
                    <a:pt x="25068" y="285943"/>
                  </a:lnTo>
                  <a:lnTo>
                    <a:pt x="21468" y="239780"/>
                  </a:lnTo>
                  <a:lnTo>
                    <a:pt x="16322" y="177111"/>
                  </a:lnTo>
                  <a:lnTo>
                    <a:pt x="7389" y="122667"/>
                  </a:lnTo>
                  <a:lnTo>
                    <a:pt x="452" y="68321"/>
                  </a:lnTo>
                  <a:lnTo>
                    <a:pt x="0" y="45573"/>
                  </a:lnTo>
                  <a:lnTo>
                    <a:pt x="1517" y="44420"/>
                  </a:lnTo>
                  <a:lnTo>
                    <a:pt x="6322" y="52497"/>
                  </a:lnTo>
                  <a:lnTo>
                    <a:pt x="22331" y="112891"/>
                  </a:lnTo>
                  <a:lnTo>
                    <a:pt x="36182" y="174204"/>
                  </a:lnTo>
                  <a:lnTo>
                    <a:pt x="53303" y="231376"/>
                  </a:lnTo>
                  <a:lnTo>
                    <a:pt x="73279" y="287729"/>
                  </a:lnTo>
                  <a:lnTo>
                    <a:pt x="100429" y="349629"/>
                  </a:lnTo>
                  <a:lnTo>
                    <a:pt x="127285" y="409513"/>
                  </a:lnTo>
                  <a:lnTo>
                    <a:pt x="147337" y="449389"/>
                  </a:lnTo>
                  <a:lnTo>
                    <a:pt x="179071" y="485731"/>
                  </a:lnTo>
                  <a:lnTo>
                    <a:pt x="201828" y="496640"/>
                  </a:lnTo>
                  <a:lnTo>
                    <a:pt x="214448" y="499549"/>
                  </a:lnTo>
                  <a:lnTo>
                    <a:pt x="225200" y="499149"/>
                  </a:lnTo>
                  <a:lnTo>
                    <a:pt x="243387" y="492465"/>
                  </a:lnTo>
                  <a:lnTo>
                    <a:pt x="259269" y="475457"/>
                  </a:lnTo>
                  <a:lnTo>
                    <a:pt x="272957" y="449960"/>
                  </a:lnTo>
                  <a:lnTo>
                    <a:pt x="286069" y="396144"/>
                  </a:lnTo>
                  <a:lnTo>
                    <a:pt x="291644" y="339254"/>
                  </a:lnTo>
                  <a:lnTo>
                    <a:pt x="300296" y="283692"/>
                  </a:lnTo>
                  <a:lnTo>
                    <a:pt x="298979" y="245104"/>
                  </a:lnTo>
                  <a:lnTo>
                    <a:pt x="293643" y="195035"/>
                  </a:lnTo>
                  <a:lnTo>
                    <a:pt x="291419" y="141254"/>
                  </a:lnTo>
                  <a:lnTo>
                    <a:pt x="277709" y="84805"/>
                  </a:lnTo>
                  <a:lnTo>
                    <a:pt x="265309" y="24030"/>
                  </a:lnTo>
                  <a:lnTo>
                    <a:pt x="260744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80339" y="3169077"/>
              <a:ext cx="113291" cy="210679"/>
            </a:xfrm>
            <a:custGeom>
              <a:avLst/>
              <a:gdLst/>
              <a:ahLst/>
              <a:cxnLst/>
              <a:rect l="0" t="0" r="0" b="0"/>
              <a:pathLst>
                <a:path w="113291" h="210679">
                  <a:moveTo>
                    <a:pt x="9878" y="10529"/>
                  </a:moveTo>
                  <a:lnTo>
                    <a:pt x="2643" y="38085"/>
                  </a:lnTo>
                  <a:lnTo>
                    <a:pt x="0" y="94307"/>
                  </a:lnTo>
                  <a:lnTo>
                    <a:pt x="1978" y="121463"/>
                  </a:lnTo>
                  <a:lnTo>
                    <a:pt x="23107" y="178342"/>
                  </a:lnTo>
                  <a:lnTo>
                    <a:pt x="39794" y="204791"/>
                  </a:lnTo>
                  <a:lnTo>
                    <a:pt x="47370" y="209057"/>
                  </a:lnTo>
                  <a:lnTo>
                    <a:pt x="65145" y="210678"/>
                  </a:lnTo>
                  <a:lnTo>
                    <a:pt x="81625" y="204379"/>
                  </a:lnTo>
                  <a:lnTo>
                    <a:pt x="89295" y="199424"/>
                  </a:lnTo>
                  <a:lnTo>
                    <a:pt x="100937" y="181440"/>
                  </a:lnTo>
                  <a:lnTo>
                    <a:pt x="108840" y="155509"/>
                  </a:lnTo>
                  <a:lnTo>
                    <a:pt x="113290" y="103789"/>
                  </a:lnTo>
                  <a:lnTo>
                    <a:pt x="111674" y="46325"/>
                  </a:lnTo>
                  <a:lnTo>
                    <a:pt x="104635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58673" y="3170620"/>
              <a:ext cx="221100" cy="209028"/>
            </a:xfrm>
            <a:custGeom>
              <a:avLst/>
              <a:gdLst/>
              <a:ahLst/>
              <a:cxnLst/>
              <a:rect l="0" t="0" r="0" b="0"/>
              <a:pathLst>
                <a:path w="221100" h="209028">
                  <a:moveTo>
                    <a:pt x="0" y="82685"/>
                  </a:moveTo>
                  <a:lnTo>
                    <a:pt x="14654" y="135713"/>
                  </a:lnTo>
                  <a:lnTo>
                    <a:pt x="19792" y="175395"/>
                  </a:lnTo>
                  <a:lnTo>
                    <a:pt x="19513" y="152529"/>
                  </a:lnTo>
                  <a:lnTo>
                    <a:pt x="12650" y="102287"/>
                  </a:lnTo>
                  <a:lnTo>
                    <a:pt x="10948" y="47303"/>
                  </a:lnTo>
                  <a:lnTo>
                    <a:pt x="14318" y="39210"/>
                  </a:lnTo>
                  <a:lnTo>
                    <a:pt x="20074" y="34984"/>
                  </a:lnTo>
                  <a:lnTo>
                    <a:pt x="27421" y="33337"/>
                  </a:lnTo>
                  <a:lnTo>
                    <a:pt x="34658" y="36918"/>
                  </a:lnTo>
                  <a:lnTo>
                    <a:pt x="70133" y="83360"/>
                  </a:lnTo>
                  <a:lnTo>
                    <a:pt x="74831" y="85475"/>
                  </a:lnTo>
                  <a:lnTo>
                    <a:pt x="77964" y="82205"/>
                  </a:lnTo>
                  <a:lnTo>
                    <a:pt x="82372" y="55247"/>
                  </a:lnTo>
                  <a:lnTo>
                    <a:pt x="89451" y="9805"/>
                  </a:lnTo>
                  <a:lnTo>
                    <a:pt x="95899" y="3683"/>
                  </a:lnTo>
                  <a:lnTo>
                    <a:pt x="104877" y="771"/>
                  </a:lnTo>
                  <a:lnTo>
                    <a:pt x="115541" y="0"/>
                  </a:lnTo>
                  <a:lnTo>
                    <a:pt x="124991" y="2995"/>
                  </a:lnTo>
                  <a:lnTo>
                    <a:pt x="141730" y="15682"/>
                  </a:lnTo>
                  <a:lnTo>
                    <a:pt x="171539" y="61998"/>
                  </a:lnTo>
                  <a:lnTo>
                    <a:pt x="196838" y="123139"/>
                  </a:lnTo>
                  <a:lnTo>
                    <a:pt x="215997" y="184026"/>
                  </a:lnTo>
                  <a:lnTo>
                    <a:pt x="221099" y="20902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69243" y="2863751"/>
              <a:ext cx="260533" cy="517665"/>
            </a:xfrm>
            <a:custGeom>
              <a:avLst/>
              <a:gdLst/>
              <a:ahLst/>
              <a:cxnLst/>
              <a:rect l="0" t="0" r="0" b="0"/>
              <a:pathLst>
                <a:path w="260533" h="517665">
                  <a:moveTo>
                    <a:pt x="0" y="0"/>
                  </a:moveTo>
                  <a:lnTo>
                    <a:pt x="8406" y="51603"/>
                  </a:lnTo>
                  <a:lnTo>
                    <a:pt x="17958" y="112646"/>
                  </a:lnTo>
                  <a:lnTo>
                    <a:pt x="27028" y="161928"/>
                  </a:lnTo>
                  <a:lnTo>
                    <a:pt x="33805" y="220502"/>
                  </a:lnTo>
                  <a:lnTo>
                    <a:pt x="46062" y="277132"/>
                  </a:lnTo>
                  <a:lnTo>
                    <a:pt x="59748" y="335719"/>
                  </a:lnTo>
                  <a:lnTo>
                    <a:pt x="70216" y="388811"/>
                  </a:lnTo>
                  <a:lnTo>
                    <a:pt x="84233" y="446209"/>
                  </a:lnTo>
                  <a:lnTo>
                    <a:pt x="98267" y="507590"/>
                  </a:lnTo>
                  <a:lnTo>
                    <a:pt x="98267" y="515038"/>
                  </a:lnTo>
                  <a:lnTo>
                    <a:pt x="95927" y="517664"/>
                  </a:lnTo>
                  <a:lnTo>
                    <a:pt x="92028" y="517075"/>
                  </a:lnTo>
                  <a:lnTo>
                    <a:pt x="84575" y="503942"/>
                  </a:lnTo>
                  <a:lnTo>
                    <a:pt x="78533" y="481337"/>
                  </a:lnTo>
                  <a:lnTo>
                    <a:pt x="74654" y="422286"/>
                  </a:lnTo>
                  <a:lnTo>
                    <a:pt x="73888" y="365214"/>
                  </a:lnTo>
                  <a:lnTo>
                    <a:pt x="85177" y="306280"/>
                  </a:lnTo>
                  <a:lnTo>
                    <a:pt x="104043" y="263401"/>
                  </a:lnTo>
                  <a:lnTo>
                    <a:pt x="119941" y="248478"/>
                  </a:lnTo>
                  <a:lnTo>
                    <a:pt x="129094" y="242861"/>
                  </a:lnTo>
                  <a:lnTo>
                    <a:pt x="148622" y="239739"/>
                  </a:lnTo>
                  <a:lnTo>
                    <a:pt x="158743" y="240545"/>
                  </a:lnTo>
                  <a:lnTo>
                    <a:pt x="176227" y="247679"/>
                  </a:lnTo>
                  <a:lnTo>
                    <a:pt x="206516" y="271322"/>
                  </a:lnTo>
                  <a:lnTo>
                    <a:pt x="233859" y="306928"/>
                  </a:lnTo>
                  <a:lnTo>
                    <a:pt x="255563" y="363769"/>
                  </a:lnTo>
                  <a:lnTo>
                    <a:pt x="260532" y="416913"/>
                  </a:lnTo>
                  <a:lnTo>
                    <a:pt x="256952" y="440319"/>
                  </a:lnTo>
                  <a:lnTo>
                    <a:pt x="248342" y="459300"/>
                  </a:lnTo>
                  <a:lnTo>
                    <a:pt x="223751" y="490549"/>
                  </a:lnTo>
                  <a:lnTo>
                    <a:pt x="197708" y="506566"/>
                  </a:lnTo>
                  <a:lnTo>
                    <a:pt x="174828" y="508630"/>
                  </a:lnTo>
                  <a:lnTo>
                    <a:pt x="150231" y="504478"/>
                  </a:lnTo>
                  <a:lnTo>
                    <a:pt x="117823" y="488986"/>
                  </a:lnTo>
                  <a:lnTo>
                    <a:pt x="84228" y="46325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64041" y="3092236"/>
              <a:ext cx="178986" cy="243845"/>
            </a:xfrm>
            <a:custGeom>
              <a:avLst/>
              <a:gdLst/>
              <a:ahLst/>
              <a:cxnLst/>
              <a:rect l="0" t="0" r="0" b="0"/>
              <a:pathLst>
                <a:path w="178986" h="243845">
                  <a:moveTo>
                    <a:pt x="0" y="108427"/>
                  </a:moveTo>
                  <a:lnTo>
                    <a:pt x="58617" y="102838"/>
                  </a:lnTo>
                  <a:lnTo>
                    <a:pt x="93407" y="93773"/>
                  </a:lnTo>
                  <a:lnTo>
                    <a:pt x="112094" y="80857"/>
                  </a:lnTo>
                  <a:lnTo>
                    <a:pt x="127029" y="63418"/>
                  </a:lnTo>
                  <a:lnTo>
                    <a:pt x="137565" y="43969"/>
                  </a:lnTo>
                  <a:lnTo>
                    <a:pt x="138504" y="35040"/>
                  </a:lnTo>
                  <a:lnTo>
                    <a:pt x="133307" y="18878"/>
                  </a:lnTo>
                  <a:lnTo>
                    <a:pt x="120079" y="7016"/>
                  </a:lnTo>
                  <a:lnTo>
                    <a:pt x="111638" y="2215"/>
                  </a:lnTo>
                  <a:lnTo>
                    <a:pt x="92901" y="0"/>
                  </a:lnTo>
                  <a:lnTo>
                    <a:pt x="74044" y="4085"/>
                  </a:lnTo>
                  <a:lnTo>
                    <a:pt x="57865" y="13700"/>
                  </a:lnTo>
                  <a:lnTo>
                    <a:pt x="35603" y="37856"/>
                  </a:lnTo>
                  <a:lnTo>
                    <a:pt x="7680" y="98173"/>
                  </a:lnTo>
                  <a:lnTo>
                    <a:pt x="6533" y="119078"/>
                  </a:lnTo>
                  <a:lnTo>
                    <a:pt x="12342" y="178849"/>
                  </a:lnTo>
                  <a:lnTo>
                    <a:pt x="27183" y="211571"/>
                  </a:lnTo>
                  <a:lnTo>
                    <a:pt x="39768" y="228748"/>
                  </a:lnTo>
                  <a:lnTo>
                    <a:pt x="59398" y="237942"/>
                  </a:lnTo>
                  <a:lnTo>
                    <a:pt x="110129" y="243844"/>
                  </a:lnTo>
                  <a:lnTo>
                    <a:pt x="134344" y="235293"/>
                  </a:lnTo>
                  <a:lnTo>
                    <a:pt x="178985" y="20318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74611" y="3074321"/>
              <a:ext cx="115815" cy="243520"/>
            </a:xfrm>
            <a:custGeom>
              <a:avLst/>
              <a:gdLst/>
              <a:ahLst/>
              <a:cxnLst/>
              <a:rect l="0" t="0" r="0" b="0"/>
              <a:pathLst>
                <a:path w="115815" h="243520">
                  <a:moveTo>
                    <a:pt x="0" y="147399"/>
                  </a:moveTo>
                  <a:lnTo>
                    <a:pt x="15641" y="165380"/>
                  </a:lnTo>
                  <a:lnTo>
                    <a:pt x="39607" y="221753"/>
                  </a:lnTo>
                  <a:lnTo>
                    <a:pt x="51138" y="242446"/>
                  </a:lnTo>
                  <a:lnTo>
                    <a:pt x="53980" y="243519"/>
                  </a:lnTo>
                  <a:lnTo>
                    <a:pt x="54016" y="229113"/>
                  </a:lnTo>
                  <a:lnTo>
                    <a:pt x="29918" y="167201"/>
                  </a:lnTo>
                  <a:lnTo>
                    <a:pt x="5846" y="105336"/>
                  </a:lnTo>
                  <a:lnTo>
                    <a:pt x="2599" y="79181"/>
                  </a:lnTo>
                  <a:lnTo>
                    <a:pt x="7394" y="55079"/>
                  </a:lnTo>
                  <a:lnTo>
                    <a:pt x="11948" y="43738"/>
                  </a:lnTo>
                  <a:lnTo>
                    <a:pt x="26368" y="28018"/>
                  </a:lnTo>
                  <a:lnTo>
                    <a:pt x="64220" y="839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73207" y="3053264"/>
              <a:ext cx="214754" cy="301259"/>
            </a:xfrm>
            <a:custGeom>
              <a:avLst/>
              <a:gdLst/>
              <a:ahLst/>
              <a:cxnLst/>
              <a:rect l="0" t="0" r="0" b="0"/>
              <a:pathLst>
                <a:path w="214754" h="301259">
                  <a:moveTo>
                    <a:pt x="106731" y="0"/>
                  </a:moveTo>
                  <a:lnTo>
                    <a:pt x="73109" y="2340"/>
                  </a:lnTo>
                  <a:lnTo>
                    <a:pt x="37237" y="16811"/>
                  </a:lnTo>
                  <a:lnTo>
                    <a:pt x="18913" y="29308"/>
                  </a:lnTo>
                  <a:lnTo>
                    <a:pt x="6089" y="45781"/>
                  </a:lnTo>
                  <a:lnTo>
                    <a:pt x="1032" y="55087"/>
                  </a:lnTo>
                  <a:lnTo>
                    <a:pt x="0" y="63631"/>
                  </a:lnTo>
                  <a:lnTo>
                    <a:pt x="5093" y="79363"/>
                  </a:lnTo>
                  <a:lnTo>
                    <a:pt x="13236" y="84494"/>
                  </a:lnTo>
                  <a:lnTo>
                    <a:pt x="68332" y="95849"/>
                  </a:lnTo>
                  <a:lnTo>
                    <a:pt x="129951" y="109010"/>
                  </a:lnTo>
                  <a:lnTo>
                    <a:pt x="177608" y="131281"/>
                  </a:lnTo>
                  <a:lnTo>
                    <a:pt x="195164" y="144524"/>
                  </a:lnTo>
                  <a:lnTo>
                    <a:pt x="207645" y="164448"/>
                  </a:lnTo>
                  <a:lnTo>
                    <a:pt x="214753" y="187732"/>
                  </a:lnTo>
                  <a:lnTo>
                    <a:pt x="214012" y="209778"/>
                  </a:lnTo>
                  <a:lnTo>
                    <a:pt x="201429" y="241921"/>
                  </a:lnTo>
                  <a:lnTo>
                    <a:pt x="182883" y="268082"/>
                  </a:lnTo>
                  <a:lnTo>
                    <a:pt x="156980" y="290652"/>
                  </a:lnTo>
                  <a:lnTo>
                    <a:pt x="134133" y="298804"/>
                  </a:lnTo>
                  <a:lnTo>
                    <a:pt x="109551" y="301258"/>
                  </a:lnTo>
                  <a:lnTo>
                    <a:pt x="68293" y="296421"/>
                  </a:lnTo>
                  <a:lnTo>
                    <a:pt x="43560" y="29479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21388" y="3642860"/>
              <a:ext cx="3305949" cy="305327"/>
            </a:xfrm>
            <a:custGeom>
              <a:avLst/>
              <a:gdLst/>
              <a:ahLst/>
              <a:cxnLst/>
              <a:rect l="0" t="0" r="0" b="0"/>
              <a:pathLst>
                <a:path w="3305949" h="305327">
                  <a:moveTo>
                    <a:pt x="3305948" y="0"/>
                  </a:moveTo>
                  <a:lnTo>
                    <a:pt x="3254346" y="7235"/>
                  </a:lnTo>
                  <a:lnTo>
                    <a:pt x="3193303" y="9553"/>
                  </a:lnTo>
                  <a:lnTo>
                    <a:pt x="3142851" y="10239"/>
                  </a:lnTo>
                  <a:lnTo>
                    <a:pt x="3091377" y="10442"/>
                  </a:lnTo>
                  <a:lnTo>
                    <a:pt x="3039081" y="10503"/>
                  </a:lnTo>
                  <a:lnTo>
                    <a:pt x="2985371" y="10521"/>
                  </a:lnTo>
                  <a:lnTo>
                    <a:pt x="2925523" y="10526"/>
                  </a:lnTo>
                  <a:lnTo>
                    <a:pt x="2863337" y="10528"/>
                  </a:lnTo>
                  <a:lnTo>
                    <a:pt x="2821453" y="10528"/>
                  </a:lnTo>
                  <a:lnTo>
                    <a:pt x="2776322" y="13648"/>
                  </a:lnTo>
                  <a:lnTo>
                    <a:pt x="2728968" y="17764"/>
                  </a:lnTo>
                  <a:lnTo>
                    <a:pt x="2680625" y="19593"/>
                  </a:lnTo>
                  <a:lnTo>
                    <a:pt x="2631844" y="20406"/>
                  </a:lnTo>
                  <a:lnTo>
                    <a:pt x="2581697" y="20767"/>
                  </a:lnTo>
                  <a:lnTo>
                    <a:pt x="2528214" y="20928"/>
                  </a:lnTo>
                  <a:lnTo>
                    <a:pt x="2473248" y="20999"/>
                  </a:lnTo>
                  <a:lnTo>
                    <a:pt x="2416454" y="19861"/>
                  </a:lnTo>
                  <a:lnTo>
                    <a:pt x="2356117" y="15456"/>
                  </a:lnTo>
                  <a:lnTo>
                    <a:pt x="2294205" y="12718"/>
                  </a:lnTo>
                  <a:lnTo>
                    <a:pt x="2231594" y="11502"/>
                  </a:lnTo>
                  <a:lnTo>
                    <a:pt x="2168672" y="10961"/>
                  </a:lnTo>
                  <a:lnTo>
                    <a:pt x="2105611" y="10720"/>
                  </a:lnTo>
                  <a:lnTo>
                    <a:pt x="2074055" y="10656"/>
                  </a:lnTo>
                  <a:lnTo>
                    <a:pt x="2041319" y="10614"/>
                  </a:lnTo>
                  <a:lnTo>
                    <a:pt x="2007797" y="10585"/>
                  </a:lnTo>
                  <a:lnTo>
                    <a:pt x="1973751" y="10566"/>
                  </a:lnTo>
                  <a:lnTo>
                    <a:pt x="1939355" y="10553"/>
                  </a:lnTo>
                  <a:lnTo>
                    <a:pt x="1904727" y="10545"/>
                  </a:lnTo>
                  <a:lnTo>
                    <a:pt x="1869942" y="10539"/>
                  </a:lnTo>
                  <a:lnTo>
                    <a:pt x="1833884" y="10536"/>
                  </a:lnTo>
                  <a:lnTo>
                    <a:pt x="1796978" y="10534"/>
                  </a:lnTo>
                  <a:lnTo>
                    <a:pt x="1759505" y="10532"/>
                  </a:lnTo>
                  <a:lnTo>
                    <a:pt x="1722825" y="10530"/>
                  </a:lnTo>
                  <a:lnTo>
                    <a:pt x="1686673" y="10530"/>
                  </a:lnTo>
                  <a:lnTo>
                    <a:pt x="1650874" y="10529"/>
                  </a:lnTo>
                  <a:lnTo>
                    <a:pt x="1614139" y="10529"/>
                  </a:lnTo>
                  <a:lnTo>
                    <a:pt x="1576781" y="10529"/>
                  </a:lnTo>
                  <a:lnTo>
                    <a:pt x="1539008" y="10529"/>
                  </a:lnTo>
                  <a:lnTo>
                    <a:pt x="1500958" y="11698"/>
                  </a:lnTo>
                  <a:lnTo>
                    <a:pt x="1462723" y="13648"/>
                  </a:lnTo>
                  <a:lnTo>
                    <a:pt x="1424364" y="16117"/>
                  </a:lnTo>
                  <a:lnTo>
                    <a:pt x="1385924" y="18933"/>
                  </a:lnTo>
                  <a:lnTo>
                    <a:pt x="1347429" y="21981"/>
                  </a:lnTo>
                  <a:lnTo>
                    <a:pt x="1308898" y="25183"/>
                  </a:lnTo>
                  <a:lnTo>
                    <a:pt x="1270342" y="28487"/>
                  </a:lnTo>
                  <a:lnTo>
                    <a:pt x="1231770" y="31859"/>
                  </a:lnTo>
                  <a:lnTo>
                    <a:pt x="1193187" y="35277"/>
                  </a:lnTo>
                  <a:lnTo>
                    <a:pt x="1154597" y="38726"/>
                  </a:lnTo>
                  <a:lnTo>
                    <a:pt x="1116002" y="42195"/>
                  </a:lnTo>
                  <a:lnTo>
                    <a:pt x="1077404" y="45677"/>
                  </a:lnTo>
                  <a:lnTo>
                    <a:pt x="1038804" y="50338"/>
                  </a:lnTo>
                  <a:lnTo>
                    <a:pt x="1000202" y="55786"/>
                  </a:lnTo>
                  <a:lnTo>
                    <a:pt x="961599" y="61757"/>
                  </a:lnTo>
                  <a:lnTo>
                    <a:pt x="921826" y="68077"/>
                  </a:lnTo>
                  <a:lnTo>
                    <a:pt x="881273" y="74631"/>
                  </a:lnTo>
                  <a:lnTo>
                    <a:pt x="840199" y="81339"/>
                  </a:lnTo>
                  <a:lnTo>
                    <a:pt x="799949" y="88151"/>
                  </a:lnTo>
                  <a:lnTo>
                    <a:pt x="760247" y="95032"/>
                  </a:lnTo>
                  <a:lnTo>
                    <a:pt x="720911" y="101959"/>
                  </a:lnTo>
                  <a:lnTo>
                    <a:pt x="680649" y="108917"/>
                  </a:lnTo>
                  <a:lnTo>
                    <a:pt x="639769" y="115895"/>
                  </a:lnTo>
                  <a:lnTo>
                    <a:pt x="598478" y="122887"/>
                  </a:lnTo>
                  <a:lnTo>
                    <a:pt x="558083" y="131058"/>
                  </a:lnTo>
                  <a:lnTo>
                    <a:pt x="518285" y="140014"/>
                  </a:lnTo>
                  <a:lnTo>
                    <a:pt x="478884" y="149494"/>
                  </a:lnTo>
                  <a:lnTo>
                    <a:pt x="438579" y="159324"/>
                  </a:lnTo>
                  <a:lnTo>
                    <a:pt x="397671" y="169387"/>
                  </a:lnTo>
                  <a:lnTo>
                    <a:pt x="356361" y="179605"/>
                  </a:lnTo>
                  <a:lnTo>
                    <a:pt x="314783" y="191097"/>
                  </a:lnTo>
                  <a:lnTo>
                    <a:pt x="273026" y="203437"/>
                  </a:lnTo>
                  <a:lnTo>
                    <a:pt x="231151" y="216343"/>
                  </a:lnTo>
                  <a:lnTo>
                    <a:pt x="192705" y="228456"/>
                  </a:lnTo>
                  <a:lnTo>
                    <a:pt x="156546" y="240042"/>
                  </a:lnTo>
                  <a:lnTo>
                    <a:pt x="121911" y="251275"/>
                  </a:lnTo>
                  <a:lnTo>
                    <a:pt x="67831" y="273114"/>
                  </a:lnTo>
                  <a:lnTo>
                    <a:pt x="20098" y="29578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182196" y="492572"/>
            <a:ext cx="1669314" cy="749791"/>
            <a:chOff x="1182196" y="492572"/>
            <a:chExt cx="1669314" cy="749791"/>
          </a:xfrm>
        </p:grpSpPr>
        <p:sp>
          <p:nvSpPr>
            <p:cNvPr id="2" name="Freeform 1"/>
            <p:cNvSpPr/>
            <p:nvPr/>
          </p:nvSpPr>
          <p:spPr>
            <a:xfrm>
              <a:off x="1182196" y="492572"/>
              <a:ext cx="249680" cy="586461"/>
            </a:xfrm>
            <a:custGeom>
              <a:avLst/>
              <a:gdLst/>
              <a:ahLst/>
              <a:cxnLst/>
              <a:rect l="0" t="0" r="0" b="0"/>
              <a:pathLst>
                <a:path w="249680" h="586461">
                  <a:moveTo>
                    <a:pt x="249679" y="54909"/>
                  </a:moveTo>
                  <a:lnTo>
                    <a:pt x="234038" y="81296"/>
                  </a:lnTo>
                  <a:lnTo>
                    <a:pt x="214835" y="138222"/>
                  </a:lnTo>
                  <a:lnTo>
                    <a:pt x="190831" y="194779"/>
                  </a:lnTo>
                  <a:lnTo>
                    <a:pt x="160388" y="253959"/>
                  </a:lnTo>
                  <a:lnTo>
                    <a:pt x="138541" y="303108"/>
                  </a:lnTo>
                  <a:lnTo>
                    <a:pt x="112302" y="357270"/>
                  </a:lnTo>
                  <a:lnTo>
                    <a:pt x="89028" y="409368"/>
                  </a:lnTo>
                  <a:lnTo>
                    <a:pt x="77673" y="428866"/>
                  </a:lnTo>
                  <a:lnTo>
                    <a:pt x="60851" y="485923"/>
                  </a:lnTo>
                  <a:lnTo>
                    <a:pt x="55791" y="514363"/>
                  </a:lnTo>
                  <a:lnTo>
                    <a:pt x="57442" y="542600"/>
                  </a:lnTo>
                  <a:lnTo>
                    <a:pt x="65195" y="564509"/>
                  </a:lnTo>
                  <a:lnTo>
                    <a:pt x="70537" y="573627"/>
                  </a:lnTo>
                  <a:lnTo>
                    <a:pt x="79949" y="579706"/>
                  </a:lnTo>
                  <a:lnTo>
                    <a:pt x="106003" y="586460"/>
                  </a:lnTo>
                  <a:lnTo>
                    <a:pt x="130841" y="583222"/>
                  </a:lnTo>
                  <a:lnTo>
                    <a:pt x="153578" y="572815"/>
                  </a:lnTo>
                  <a:lnTo>
                    <a:pt x="184940" y="546055"/>
                  </a:lnTo>
                  <a:lnTo>
                    <a:pt x="224444" y="487709"/>
                  </a:lnTo>
                  <a:lnTo>
                    <a:pt x="240382" y="444149"/>
                  </a:lnTo>
                  <a:lnTo>
                    <a:pt x="241335" y="388609"/>
                  </a:lnTo>
                  <a:lnTo>
                    <a:pt x="230007" y="332175"/>
                  </a:lnTo>
                  <a:lnTo>
                    <a:pt x="199804" y="276472"/>
                  </a:lnTo>
                  <a:lnTo>
                    <a:pt x="173680" y="250149"/>
                  </a:lnTo>
                  <a:lnTo>
                    <a:pt x="114701" y="210009"/>
                  </a:lnTo>
                  <a:lnTo>
                    <a:pt x="52923" y="157751"/>
                  </a:lnTo>
                  <a:lnTo>
                    <a:pt x="10932" y="105142"/>
                  </a:lnTo>
                  <a:lnTo>
                    <a:pt x="3189" y="84254"/>
                  </a:lnTo>
                  <a:lnTo>
                    <a:pt x="0" y="47356"/>
                  </a:lnTo>
                  <a:lnTo>
                    <a:pt x="3400" y="24646"/>
                  </a:lnTo>
                  <a:lnTo>
                    <a:pt x="8284" y="16017"/>
                  </a:lnTo>
                  <a:lnTo>
                    <a:pt x="23070" y="3309"/>
                  </a:lnTo>
                  <a:lnTo>
                    <a:pt x="47578" y="0"/>
                  </a:lnTo>
                  <a:lnTo>
                    <a:pt x="99794" y="7408"/>
                  </a:lnTo>
                  <a:lnTo>
                    <a:pt x="133129" y="22378"/>
                  </a:lnTo>
                  <a:lnTo>
                    <a:pt x="191383" y="71218"/>
                  </a:lnTo>
                  <a:lnTo>
                    <a:pt x="200373" y="82825"/>
                  </a:lnTo>
                  <a:lnTo>
                    <a:pt x="207565" y="970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79274" y="1063378"/>
              <a:ext cx="38705" cy="178985"/>
            </a:xfrm>
            <a:custGeom>
              <a:avLst/>
              <a:gdLst/>
              <a:ahLst/>
              <a:cxnLst/>
              <a:rect l="0" t="0" r="0" b="0"/>
              <a:pathLst>
                <a:path w="38705" h="178985">
                  <a:moveTo>
                    <a:pt x="10529" y="0"/>
                  </a:moveTo>
                  <a:lnTo>
                    <a:pt x="34553" y="55045"/>
                  </a:lnTo>
                  <a:lnTo>
                    <a:pt x="38704" y="91829"/>
                  </a:lnTo>
                  <a:lnTo>
                    <a:pt x="27165" y="147013"/>
                  </a:lnTo>
                  <a:lnTo>
                    <a:pt x="17533" y="16204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57798" y="544495"/>
              <a:ext cx="390016" cy="515665"/>
            </a:xfrm>
            <a:custGeom>
              <a:avLst/>
              <a:gdLst/>
              <a:ahLst/>
              <a:cxnLst/>
              <a:rect l="0" t="0" r="0" b="0"/>
              <a:pathLst>
                <a:path w="390016" h="515665">
                  <a:moveTo>
                    <a:pt x="84689" y="24043"/>
                  </a:moveTo>
                  <a:lnTo>
                    <a:pt x="61812" y="50430"/>
                  </a:lnTo>
                  <a:lnTo>
                    <a:pt x="39750" y="107356"/>
                  </a:lnTo>
                  <a:lnTo>
                    <a:pt x="28740" y="139586"/>
                  </a:lnTo>
                  <a:lnTo>
                    <a:pt x="27502" y="140846"/>
                  </a:lnTo>
                  <a:lnTo>
                    <a:pt x="36806" y="85770"/>
                  </a:lnTo>
                  <a:lnTo>
                    <a:pt x="51010" y="37536"/>
                  </a:lnTo>
                  <a:lnTo>
                    <a:pt x="62312" y="19902"/>
                  </a:lnTo>
                  <a:lnTo>
                    <a:pt x="78253" y="7385"/>
                  </a:lnTo>
                  <a:lnTo>
                    <a:pt x="87417" y="2409"/>
                  </a:lnTo>
                  <a:lnTo>
                    <a:pt x="106958" y="0"/>
                  </a:lnTo>
                  <a:lnTo>
                    <a:pt x="117083" y="996"/>
                  </a:lnTo>
                  <a:lnTo>
                    <a:pt x="134571" y="11460"/>
                  </a:lnTo>
                  <a:lnTo>
                    <a:pt x="148973" y="28979"/>
                  </a:lnTo>
                  <a:lnTo>
                    <a:pt x="171648" y="86247"/>
                  </a:lnTo>
                  <a:lnTo>
                    <a:pt x="189871" y="149088"/>
                  </a:lnTo>
                  <a:lnTo>
                    <a:pt x="197352" y="205763"/>
                  </a:lnTo>
                  <a:lnTo>
                    <a:pt x="199569" y="260770"/>
                  </a:lnTo>
                  <a:lnTo>
                    <a:pt x="197106" y="312943"/>
                  </a:lnTo>
                  <a:lnTo>
                    <a:pt x="185848" y="369736"/>
                  </a:lnTo>
                  <a:lnTo>
                    <a:pt x="166672" y="430150"/>
                  </a:lnTo>
                  <a:lnTo>
                    <a:pt x="149664" y="459316"/>
                  </a:lnTo>
                  <a:lnTo>
                    <a:pt x="114551" y="496198"/>
                  </a:lnTo>
                  <a:lnTo>
                    <a:pt x="94451" y="508021"/>
                  </a:lnTo>
                  <a:lnTo>
                    <a:pt x="57815" y="515664"/>
                  </a:lnTo>
                  <a:lnTo>
                    <a:pt x="34141" y="508094"/>
                  </a:lnTo>
                  <a:lnTo>
                    <a:pt x="22914" y="501162"/>
                  </a:lnTo>
                  <a:lnTo>
                    <a:pt x="7320" y="480981"/>
                  </a:lnTo>
                  <a:lnTo>
                    <a:pt x="1524" y="469048"/>
                  </a:lnTo>
                  <a:lnTo>
                    <a:pt x="0" y="457584"/>
                  </a:lnTo>
                  <a:lnTo>
                    <a:pt x="4545" y="435487"/>
                  </a:lnTo>
                  <a:lnTo>
                    <a:pt x="20258" y="408905"/>
                  </a:lnTo>
                  <a:lnTo>
                    <a:pt x="39285" y="396694"/>
                  </a:lnTo>
                  <a:lnTo>
                    <a:pt x="62170" y="389707"/>
                  </a:lnTo>
                  <a:lnTo>
                    <a:pt x="84039" y="390502"/>
                  </a:lnTo>
                  <a:lnTo>
                    <a:pt x="135080" y="408949"/>
                  </a:lnTo>
                  <a:lnTo>
                    <a:pt x="190222" y="435123"/>
                  </a:lnTo>
                  <a:lnTo>
                    <a:pt x="246175" y="457234"/>
                  </a:lnTo>
                  <a:lnTo>
                    <a:pt x="288254" y="457983"/>
                  </a:lnTo>
                  <a:lnTo>
                    <a:pt x="330358" y="445206"/>
                  </a:lnTo>
                  <a:lnTo>
                    <a:pt x="390015" y="403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58383" y="621181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31586" y="0"/>
                  </a:moveTo>
                  <a:lnTo>
                    <a:pt x="23252" y="52050"/>
                  </a:lnTo>
                  <a:lnTo>
                    <a:pt x="15901" y="111537"/>
                  </a:lnTo>
                  <a:lnTo>
                    <a:pt x="12121" y="168489"/>
                  </a:lnTo>
                  <a:lnTo>
                    <a:pt x="5411" y="231637"/>
                  </a:lnTo>
                  <a:lnTo>
                    <a:pt x="1603" y="294801"/>
                  </a:lnTo>
                  <a:lnTo>
                    <a:pt x="475" y="357970"/>
                  </a:lnTo>
                  <a:lnTo>
                    <a:pt x="141" y="40996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31875" y="621181"/>
              <a:ext cx="237037" cy="259193"/>
            </a:xfrm>
            <a:custGeom>
              <a:avLst/>
              <a:gdLst/>
              <a:ahLst/>
              <a:cxnLst/>
              <a:rect l="0" t="0" r="0" b="0"/>
              <a:pathLst>
                <a:path w="237037" h="259193">
                  <a:moveTo>
                    <a:pt x="237036" y="231627"/>
                  </a:moveTo>
                  <a:lnTo>
                    <a:pt x="178420" y="246281"/>
                  </a:lnTo>
                  <a:lnTo>
                    <a:pt x="115840" y="258655"/>
                  </a:lnTo>
                  <a:lnTo>
                    <a:pt x="53393" y="259192"/>
                  </a:lnTo>
                  <a:lnTo>
                    <a:pt x="30245" y="253237"/>
                  </a:lnTo>
                  <a:lnTo>
                    <a:pt x="12158" y="242791"/>
                  </a:lnTo>
                  <a:lnTo>
                    <a:pt x="6399" y="234390"/>
                  </a:lnTo>
                  <a:lnTo>
                    <a:pt x="0" y="212578"/>
                  </a:lnTo>
                  <a:lnTo>
                    <a:pt x="1987" y="179579"/>
                  </a:lnTo>
                  <a:lnTo>
                    <a:pt x="16412" y="123301"/>
                  </a:lnTo>
                  <a:lnTo>
                    <a:pt x="30070" y="69589"/>
                  </a:lnTo>
                  <a:lnTo>
                    <a:pt x="44416" y="17613"/>
                  </a:lnTo>
                  <a:lnTo>
                    <a:pt x="475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15141" y="564389"/>
              <a:ext cx="336369" cy="590027"/>
            </a:xfrm>
            <a:custGeom>
              <a:avLst/>
              <a:gdLst/>
              <a:ahLst/>
              <a:cxnLst/>
              <a:rect l="0" t="0" r="0" b="0"/>
              <a:pathLst>
                <a:path w="336369" h="590027">
                  <a:moveTo>
                    <a:pt x="127512" y="4149"/>
                  </a:moveTo>
                  <a:lnTo>
                    <a:pt x="103465" y="22130"/>
                  </a:lnTo>
                  <a:lnTo>
                    <a:pt x="67918" y="73891"/>
                  </a:lnTo>
                  <a:lnTo>
                    <a:pt x="25742" y="135083"/>
                  </a:lnTo>
                  <a:lnTo>
                    <a:pt x="4681" y="157848"/>
                  </a:lnTo>
                  <a:lnTo>
                    <a:pt x="1171" y="158088"/>
                  </a:lnTo>
                  <a:lnTo>
                    <a:pt x="0" y="153568"/>
                  </a:lnTo>
                  <a:lnTo>
                    <a:pt x="390" y="145876"/>
                  </a:lnTo>
                  <a:lnTo>
                    <a:pt x="12117" y="118282"/>
                  </a:lnTo>
                  <a:lnTo>
                    <a:pt x="50647" y="56644"/>
                  </a:lnTo>
                  <a:lnTo>
                    <a:pt x="77051" y="30752"/>
                  </a:lnTo>
                  <a:lnTo>
                    <a:pt x="127799" y="5342"/>
                  </a:lnTo>
                  <a:lnTo>
                    <a:pt x="148696" y="0"/>
                  </a:lnTo>
                  <a:lnTo>
                    <a:pt x="169682" y="1525"/>
                  </a:lnTo>
                  <a:lnTo>
                    <a:pt x="201228" y="14550"/>
                  </a:lnTo>
                  <a:lnTo>
                    <a:pt x="216036" y="32949"/>
                  </a:lnTo>
                  <a:lnTo>
                    <a:pt x="221623" y="44406"/>
                  </a:lnTo>
                  <a:lnTo>
                    <a:pt x="224711" y="69614"/>
                  </a:lnTo>
                  <a:lnTo>
                    <a:pt x="217161" y="118336"/>
                  </a:lnTo>
                  <a:lnTo>
                    <a:pt x="195999" y="160586"/>
                  </a:lnTo>
                  <a:lnTo>
                    <a:pt x="162382" y="200023"/>
                  </a:lnTo>
                  <a:lnTo>
                    <a:pt x="135894" y="215954"/>
                  </a:lnTo>
                  <a:lnTo>
                    <a:pt x="130760" y="215542"/>
                  </a:lnTo>
                  <a:lnTo>
                    <a:pt x="128507" y="211759"/>
                  </a:lnTo>
                  <a:lnTo>
                    <a:pt x="128175" y="205726"/>
                  </a:lnTo>
                  <a:lnTo>
                    <a:pt x="131464" y="200535"/>
                  </a:lnTo>
                  <a:lnTo>
                    <a:pt x="144476" y="191648"/>
                  </a:lnTo>
                  <a:lnTo>
                    <a:pt x="171532" y="180067"/>
                  </a:lnTo>
                  <a:lnTo>
                    <a:pt x="191530" y="179041"/>
                  </a:lnTo>
                  <a:lnTo>
                    <a:pt x="212116" y="183655"/>
                  </a:lnTo>
                  <a:lnTo>
                    <a:pt x="264432" y="212203"/>
                  </a:lnTo>
                  <a:lnTo>
                    <a:pt x="290393" y="243739"/>
                  </a:lnTo>
                  <a:lnTo>
                    <a:pt x="324162" y="306943"/>
                  </a:lnTo>
                  <a:lnTo>
                    <a:pt x="331895" y="331747"/>
                  </a:lnTo>
                  <a:lnTo>
                    <a:pt x="336248" y="379765"/>
                  </a:lnTo>
                  <a:lnTo>
                    <a:pt x="336368" y="436757"/>
                  </a:lnTo>
                  <a:lnTo>
                    <a:pt x="328345" y="488869"/>
                  </a:lnTo>
                  <a:lnTo>
                    <a:pt x="310500" y="527576"/>
                  </a:lnTo>
                  <a:lnTo>
                    <a:pt x="283506" y="558932"/>
                  </a:lnTo>
                  <a:lnTo>
                    <a:pt x="252111" y="576671"/>
                  </a:lnTo>
                  <a:lnTo>
                    <a:pt x="200174" y="590026"/>
                  </a:lnTo>
                  <a:lnTo>
                    <a:pt x="171504" y="589753"/>
                  </a:lnTo>
                  <a:lnTo>
                    <a:pt x="121037" y="576752"/>
                  </a:lnTo>
                  <a:lnTo>
                    <a:pt x="106454" y="572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68580" y="1621388"/>
            <a:ext cx="2074115" cy="600126"/>
            <a:chOff x="768580" y="1621388"/>
            <a:chExt cx="2074115" cy="600126"/>
          </a:xfrm>
        </p:grpSpPr>
        <p:sp>
          <p:nvSpPr>
            <p:cNvPr id="9" name="Freeform 8"/>
            <p:cNvSpPr/>
            <p:nvPr/>
          </p:nvSpPr>
          <p:spPr>
            <a:xfrm>
              <a:off x="852808" y="1842487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0528" y="57264"/>
                  </a:lnTo>
                  <a:lnTo>
                    <a:pt x="10528" y="106654"/>
                  </a:lnTo>
                  <a:lnTo>
                    <a:pt x="10528" y="155213"/>
                  </a:lnTo>
                  <a:lnTo>
                    <a:pt x="10528" y="21354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68580" y="1958300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17874" y="17959"/>
                  </a:lnTo>
                  <a:lnTo>
                    <a:pt x="63442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63419" y="1663502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15468" y="62093"/>
                  </a:lnTo>
                  <a:lnTo>
                    <a:pt x="17581" y="111205"/>
                  </a:lnTo>
                  <a:lnTo>
                    <a:pt x="20027" y="170210"/>
                  </a:lnTo>
                  <a:lnTo>
                    <a:pt x="20752" y="232147"/>
                  </a:lnTo>
                  <a:lnTo>
                    <a:pt x="20967" y="294952"/>
                  </a:lnTo>
                  <a:lnTo>
                    <a:pt x="21030" y="352425"/>
                  </a:lnTo>
                  <a:lnTo>
                    <a:pt x="12647" y="40743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52932" y="2042528"/>
              <a:ext cx="60191" cy="178986"/>
            </a:xfrm>
            <a:custGeom>
              <a:avLst/>
              <a:gdLst/>
              <a:ahLst/>
              <a:cxnLst/>
              <a:rect l="0" t="0" r="0" b="0"/>
              <a:pathLst>
                <a:path w="60191" h="178986">
                  <a:moveTo>
                    <a:pt x="0" y="0"/>
                  </a:moveTo>
                  <a:lnTo>
                    <a:pt x="24047" y="17981"/>
                  </a:lnTo>
                  <a:lnTo>
                    <a:pt x="44300" y="44322"/>
                  </a:lnTo>
                  <a:lnTo>
                    <a:pt x="57060" y="75524"/>
                  </a:lnTo>
                  <a:lnTo>
                    <a:pt x="60190" y="112715"/>
                  </a:lnTo>
                  <a:lnTo>
                    <a:pt x="56777" y="135493"/>
                  </a:lnTo>
                  <a:lnTo>
                    <a:pt x="48241" y="154196"/>
                  </a:lnTo>
                  <a:lnTo>
                    <a:pt x="42689" y="162459"/>
                  </a:lnTo>
                  <a:lnTo>
                    <a:pt x="30281" y="171640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16145" y="1621388"/>
              <a:ext cx="207653" cy="468630"/>
            </a:xfrm>
            <a:custGeom>
              <a:avLst/>
              <a:gdLst/>
              <a:ahLst/>
              <a:cxnLst/>
              <a:rect l="0" t="0" r="0" b="0"/>
              <a:pathLst>
                <a:path w="207653" h="468630">
                  <a:moveTo>
                    <a:pt x="147399" y="0"/>
                  </a:moveTo>
                  <a:lnTo>
                    <a:pt x="118090" y="34898"/>
                  </a:lnTo>
                  <a:lnTo>
                    <a:pt x="92399" y="90903"/>
                  </a:lnTo>
                  <a:lnTo>
                    <a:pt x="69881" y="138848"/>
                  </a:lnTo>
                  <a:lnTo>
                    <a:pt x="42009" y="196273"/>
                  </a:lnTo>
                  <a:lnTo>
                    <a:pt x="25239" y="255882"/>
                  </a:lnTo>
                  <a:lnTo>
                    <a:pt x="10661" y="313237"/>
                  </a:lnTo>
                  <a:lnTo>
                    <a:pt x="3158" y="367722"/>
                  </a:lnTo>
                  <a:lnTo>
                    <a:pt x="4055" y="414671"/>
                  </a:lnTo>
                  <a:lnTo>
                    <a:pt x="9991" y="438152"/>
                  </a:lnTo>
                  <a:lnTo>
                    <a:pt x="20428" y="456387"/>
                  </a:lnTo>
                  <a:lnTo>
                    <a:pt x="28826" y="462186"/>
                  </a:lnTo>
                  <a:lnTo>
                    <a:pt x="50636" y="468629"/>
                  </a:lnTo>
                  <a:lnTo>
                    <a:pt x="83633" y="466666"/>
                  </a:lnTo>
                  <a:lnTo>
                    <a:pt x="121226" y="453087"/>
                  </a:lnTo>
                  <a:lnTo>
                    <a:pt x="156411" y="428656"/>
                  </a:lnTo>
                  <a:lnTo>
                    <a:pt x="183474" y="393601"/>
                  </a:lnTo>
                  <a:lnTo>
                    <a:pt x="200722" y="359168"/>
                  </a:lnTo>
                  <a:lnTo>
                    <a:pt x="207652" y="321150"/>
                  </a:lnTo>
                  <a:lnTo>
                    <a:pt x="203034" y="297151"/>
                  </a:lnTo>
                  <a:lnTo>
                    <a:pt x="187280" y="267029"/>
                  </a:lnTo>
                  <a:lnTo>
                    <a:pt x="181005" y="258738"/>
                  </a:lnTo>
                  <a:lnTo>
                    <a:pt x="161555" y="249526"/>
                  </a:lnTo>
                  <a:lnTo>
                    <a:pt x="149817" y="247069"/>
                  </a:lnTo>
                  <a:lnTo>
                    <a:pt x="124297" y="250578"/>
                  </a:lnTo>
                  <a:lnTo>
                    <a:pt x="64288" y="278360"/>
                  </a:lnTo>
                  <a:lnTo>
                    <a:pt x="33086" y="29980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5741" y="1652974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31585" y="0"/>
                  </a:moveTo>
                  <a:lnTo>
                    <a:pt x="16931" y="55141"/>
                  </a:lnTo>
                  <a:lnTo>
                    <a:pt x="12425" y="114734"/>
                  </a:lnTo>
                  <a:lnTo>
                    <a:pt x="3667" y="178121"/>
                  </a:lnTo>
                  <a:lnTo>
                    <a:pt x="1086" y="234490"/>
                  </a:lnTo>
                  <a:lnTo>
                    <a:pt x="322" y="294476"/>
                  </a:lnTo>
                  <a:lnTo>
                    <a:pt x="95" y="348645"/>
                  </a:lnTo>
                  <a:lnTo>
                    <a:pt x="18" y="40634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74575" y="1621388"/>
              <a:ext cx="252224" cy="292683"/>
            </a:xfrm>
            <a:custGeom>
              <a:avLst/>
              <a:gdLst/>
              <a:ahLst/>
              <a:cxnLst/>
              <a:rect l="0" t="0" r="0" b="0"/>
              <a:pathLst>
                <a:path w="252224" h="292683">
                  <a:moveTo>
                    <a:pt x="252223" y="221099"/>
                  </a:moveTo>
                  <a:lnTo>
                    <a:pt x="198348" y="240227"/>
                  </a:lnTo>
                  <a:lnTo>
                    <a:pt x="135131" y="269292"/>
                  </a:lnTo>
                  <a:lnTo>
                    <a:pt x="74687" y="287655"/>
                  </a:lnTo>
                  <a:lnTo>
                    <a:pt x="36493" y="292682"/>
                  </a:lnTo>
                  <a:lnTo>
                    <a:pt x="15573" y="287618"/>
                  </a:lnTo>
                  <a:lnTo>
                    <a:pt x="6719" y="282993"/>
                  </a:lnTo>
                  <a:lnTo>
                    <a:pt x="1986" y="276399"/>
                  </a:lnTo>
                  <a:lnTo>
                    <a:pt x="0" y="268494"/>
                  </a:lnTo>
                  <a:lnTo>
                    <a:pt x="2795" y="240601"/>
                  </a:lnTo>
                  <a:lnTo>
                    <a:pt x="18685" y="188139"/>
                  </a:lnTo>
                  <a:lnTo>
                    <a:pt x="39542" y="135906"/>
                  </a:lnTo>
                  <a:lnTo>
                    <a:pt x="55274" y="80528"/>
                  </a:lnTo>
                  <a:lnTo>
                    <a:pt x="70063" y="25076"/>
                  </a:lnTo>
                  <a:lnTo>
                    <a:pt x="732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60915" y="1660465"/>
              <a:ext cx="281780" cy="466292"/>
            </a:xfrm>
            <a:custGeom>
              <a:avLst/>
              <a:gdLst/>
              <a:ahLst/>
              <a:cxnLst/>
              <a:rect l="0" t="0" r="0" b="0"/>
              <a:pathLst>
                <a:path w="281780" h="466292">
                  <a:moveTo>
                    <a:pt x="81738" y="3037"/>
                  </a:moveTo>
                  <a:lnTo>
                    <a:pt x="66096" y="29423"/>
                  </a:lnTo>
                  <a:lnTo>
                    <a:pt x="41304" y="86349"/>
                  </a:lnTo>
                  <a:lnTo>
                    <a:pt x="19250" y="148120"/>
                  </a:lnTo>
                  <a:lnTo>
                    <a:pt x="15513" y="159421"/>
                  </a:lnTo>
                  <a:lnTo>
                    <a:pt x="14191" y="161105"/>
                  </a:lnTo>
                  <a:lnTo>
                    <a:pt x="26434" y="106548"/>
                  </a:lnTo>
                  <a:lnTo>
                    <a:pt x="42911" y="57756"/>
                  </a:lnTo>
                  <a:lnTo>
                    <a:pt x="68349" y="19565"/>
                  </a:lnTo>
                  <a:lnTo>
                    <a:pt x="94538" y="2345"/>
                  </a:lnTo>
                  <a:lnTo>
                    <a:pt x="114333" y="0"/>
                  </a:lnTo>
                  <a:lnTo>
                    <a:pt x="134829" y="4027"/>
                  </a:lnTo>
                  <a:lnTo>
                    <a:pt x="155637" y="13615"/>
                  </a:lnTo>
                  <a:lnTo>
                    <a:pt x="181492" y="37757"/>
                  </a:lnTo>
                  <a:lnTo>
                    <a:pt x="206889" y="96011"/>
                  </a:lnTo>
                  <a:lnTo>
                    <a:pt x="213399" y="121568"/>
                  </a:lnTo>
                  <a:lnTo>
                    <a:pt x="217065" y="175418"/>
                  </a:lnTo>
                  <a:lnTo>
                    <a:pt x="215811" y="234657"/>
                  </a:lnTo>
                  <a:lnTo>
                    <a:pt x="202831" y="289774"/>
                  </a:lnTo>
                  <a:lnTo>
                    <a:pt x="188717" y="343150"/>
                  </a:lnTo>
                  <a:lnTo>
                    <a:pt x="164518" y="393670"/>
                  </a:lnTo>
                  <a:lnTo>
                    <a:pt x="139670" y="430736"/>
                  </a:lnTo>
                  <a:lnTo>
                    <a:pt x="116454" y="448929"/>
                  </a:lnTo>
                  <a:lnTo>
                    <a:pt x="90538" y="458575"/>
                  </a:lnTo>
                  <a:lnTo>
                    <a:pt x="77076" y="461147"/>
                  </a:lnTo>
                  <a:lnTo>
                    <a:pt x="52759" y="457766"/>
                  </a:lnTo>
                  <a:lnTo>
                    <a:pt x="41362" y="453588"/>
                  </a:lnTo>
                  <a:lnTo>
                    <a:pt x="25578" y="439588"/>
                  </a:lnTo>
                  <a:lnTo>
                    <a:pt x="5913" y="402005"/>
                  </a:lnTo>
                  <a:lnTo>
                    <a:pt x="0" y="365615"/>
                  </a:lnTo>
                  <a:lnTo>
                    <a:pt x="3836" y="330786"/>
                  </a:lnTo>
                  <a:lnTo>
                    <a:pt x="15529" y="312090"/>
                  </a:lnTo>
                  <a:lnTo>
                    <a:pt x="23561" y="303829"/>
                  </a:lnTo>
                  <a:lnTo>
                    <a:pt x="44963" y="294650"/>
                  </a:lnTo>
                  <a:lnTo>
                    <a:pt x="57221" y="292202"/>
                  </a:lnTo>
                  <a:lnTo>
                    <a:pt x="67733" y="292910"/>
                  </a:lnTo>
                  <a:lnTo>
                    <a:pt x="85652" y="299935"/>
                  </a:lnTo>
                  <a:lnTo>
                    <a:pt x="144943" y="344957"/>
                  </a:lnTo>
                  <a:lnTo>
                    <a:pt x="190227" y="402390"/>
                  </a:lnTo>
                  <a:lnTo>
                    <a:pt x="225587" y="441166"/>
                  </a:lnTo>
                  <a:lnTo>
                    <a:pt x="252261" y="457027"/>
                  </a:lnTo>
                  <a:lnTo>
                    <a:pt x="281779" y="466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501658" y="490403"/>
            <a:ext cx="4236996" cy="773017"/>
            <a:chOff x="4501658" y="490403"/>
            <a:chExt cx="4236996" cy="773017"/>
          </a:xfrm>
        </p:grpSpPr>
        <p:sp>
          <p:nvSpPr>
            <p:cNvPr id="18" name="Freeform 17"/>
            <p:cNvSpPr/>
            <p:nvPr/>
          </p:nvSpPr>
          <p:spPr>
            <a:xfrm>
              <a:off x="4716767" y="610652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85" y="153673"/>
                  </a:lnTo>
                  <a:lnTo>
                    <a:pt x="16" y="20418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01658" y="520359"/>
              <a:ext cx="423000" cy="461928"/>
            </a:xfrm>
            <a:custGeom>
              <a:avLst/>
              <a:gdLst/>
              <a:ahLst/>
              <a:cxnLst/>
              <a:rect l="0" t="0" r="0" b="0"/>
              <a:pathLst>
                <a:path w="423000" h="461928">
                  <a:moveTo>
                    <a:pt x="320394" y="6065"/>
                  </a:moveTo>
                  <a:lnTo>
                    <a:pt x="279536" y="0"/>
                  </a:lnTo>
                  <a:lnTo>
                    <a:pt x="216891" y="10625"/>
                  </a:lnTo>
                  <a:lnTo>
                    <a:pt x="158875" y="26160"/>
                  </a:lnTo>
                  <a:lnTo>
                    <a:pt x="108074" y="60597"/>
                  </a:lnTo>
                  <a:lnTo>
                    <a:pt x="73430" y="90853"/>
                  </a:lnTo>
                  <a:lnTo>
                    <a:pt x="34537" y="136944"/>
                  </a:lnTo>
                  <a:lnTo>
                    <a:pt x="12273" y="200147"/>
                  </a:lnTo>
                  <a:lnTo>
                    <a:pt x="0" y="248213"/>
                  </a:lnTo>
                  <a:lnTo>
                    <a:pt x="6415" y="301555"/>
                  </a:lnTo>
                  <a:lnTo>
                    <a:pt x="24537" y="357152"/>
                  </a:lnTo>
                  <a:lnTo>
                    <a:pt x="51816" y="403619"/>
                  </a:lnTo>
                  <a:lnTo>
                    <a:pt x="80938" y="428926"/>
                  </a:lnTo>
                  <a:lnTo>
                    <a:pt x="119852" y="450072"/>
                  </a:lnTo>
                  <a:lnTo>
                    <a:pt x="166737" y="461927"/>
                  </a:lnTo>
                  <a:lnTo>
                    <a:pt x="221974" y="456637"/>
                  </a:lnTo>
                  <a:lnTo>
                    <a:pt x="277797" y="439790"/>
                  </a:lnTo>
                  <a:lnTo>
                    <a:pt x="308553" y="421056"/>
                  </a:lnTo>
                  <a:lnTo>
                    <a:pt x="362225" y="361479"/>
                  </a:lnTo>
                  <a:lnTo>
                    <a:pt x="401477" y="300639"/>
                  </a:lnTo>
                  <a:lnTo>
                    <a:pt x="418038" y="253116"/>
                  </a:lnTo>
                  <a:lnTo>
                    <a:pt x="422999" y="192603"/>
                  </a:lnTo>
                  <a:lnTo>
                    <a:pt x="410826" y="133402"/>
                  </a:lnTo>
                  <a:lnTo>
                    <a:pt x="390866" y="79896"/>
                  </a:lnTo>
                  <a:lnTo>
                    <a:pt x="365380" y="43266"/>
                  </a:lnTo>
                  <a:lnTo>
                    <a:pt x="345456" y="31178"/>
                  </a:lnTo>
                  <a:lnTo>
                    <a:pt x="288808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79198" y="490403"/>
              <a:ext cx="206109" cy="509805"/>
            </a:xfrm>
            <a:custGeom>
              <a:avLst/>
              <a:gdLst/>
              <a:ahLst/>
              <a:cxnLst/>
              <a:rect l="0" t="0" r="0" b="0"/>
              <a:pathLst>
                <a:path w="206109" h="509805">
                  <a:moveTo>
                    <a:pt x="6066" y="488747"/>
                  </a:moveTo>
                  <a:lnTo>
                    <a:pt x="0" y="456295"/>
                  </a:lnTo>
                  <a:lnTo>
                    <a:pt x="5036" y="398815"/>
                  </a:lnTo>
                  <a:lnTo>
                    <a:pt x="5862" y="342084"/>
                  </a:lnTo>
                  <a:lnTo>
                    <a:pt x="6005" y="286974"/>
                  </a:lnTo>
                  <a:lnTo>
                    <a:pt x="7218" y="231910"/>
                  </a:lnTo>
                  <a:lnTo>
                    <a:pt x="12126" y="172831"/>
                  </a:lnTo>
                  <a:lnTo>
                    <a:pt x="8382" y="118932"/>
                  </a:lnTo>
                  <a:lnTo>
                    <a:pt x="6524" y="58205"/>
                  </a:lnTo>
                  <a:lnTo>
                    <a:pt x="11746" y="6738"/>
                  </a:lnTo>
                  <a:lnTo>
                    <a:pt x="16871" y="1291"/>
                  </a:lnTo>
                  <a:lnTo>
                    <a:pt x="23798" y="0"/>
                  </a:lnTo>
                  <a:lnTo>
                    <a:pt x="31926" y="1479"/>
                  </a:lnTo>
                  <a:lnTo>
                    <a:pt x="38514" y="7144"/>
                  </a:lnTo>
                  <a:lnTo>
                    <a:pt x="66996" y="68382"/>
                  </a:lnTo>
                  <a:lnTo>
                    <a:pt x="87161" y="118009"/>
                  </a:lnTo>
                  <a:lnTo>
                    <a:pt x="106529" y="170370"/>
                  </a:lnTo>
                  <a:lnTo>
                    <a:pt x="125216" y="225202"/>
                  </a:lnTo>
                  <a:lnTo>
                    <a:pt x="139393" y="282054"/>
                  </a:lnTo>
                  <a:lnTo>
                    <a:pt x="156970" y="340472"/>
                  </a:lnTo>
                  <a:lnTo>
                    <a:pt x="171012" y="398930"/>
                  </a:lnTo>
                  <a:lnTo>
                    <a:pt x="185050" y="453631"/>
                  </a:lnTo>
                  <a:lnTo>
                    <a:pt x="206108" y="5098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85264" y="827188"/>
              <a:ext cx="157928" cy="15092"/>
            </a:xfrm>
            <a:custGeom>
              <a:avLst/>
              <a:gdLst/>
              <a:ahLst/>
              <a:cxnLst/>
              <a:rect l="0" t="0" r="0" b="0"/>
              <a:pathLst>
                <a:path w="157928" h="15092">
                  <a:moveTo>
                    <a:pt x="157927" y="15091"/>
                  </a:moveTo>
                  <a:lnTo>
                    <a:pt x="113965" y="437"/>
                  </a:lnTo>
                  <a:lnTo>
                    <a:pt x="93935" y="0"/>
                  </a:lnTo>
                  <a:lnTo>
                    <a:pt x="35940" y="3962"/>
                  </a:lnTo>
                  <a:lnTo>
                    <a:pt x="0" y="4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34823" y="567834"/>
              <a:ext cx="161053" cy="443021"/>
            </a:xfrm>
            <a:custGeom>
              <a:avLst/>
              <a:gdLst/>
              <a:ahLst/>
              <a:cxnLst/>
              <a:rect l="0" t="0" r="0" b="0"/>
              <a:pathLst>
                <a:path w="161053" h="443021">
                  <a:moveTo>
                    <a:pt x="118938" y="337616"/>
                  </a:moveTo>
                  <a:lnTo>
                    <a:pt x="98695" y="278999"/>
                  </a:lnTo>
                  <a:lnTo>
                    <a:pt x="83035" y="261652"/>
                  </a:lnTo>
                  <a:lnTo>
                    <a:pt x="73946" y="255388"/>
                  </a:lnTo>
                  <a:lnTo>
                    <a:pt x="54488" y="251547"/>
                  </a:lnTo>
                  <a:lnTo>
                    <a:pt x="44386" y="252161"/>
                  </a:lnTo>
                  <a:lnTo>
                    <a:pt x="26922" y="262201"/>
                  </a:lnTo>
                  <a:lnTo>
                    <a:pt x="12531" y="279532"/>
                  </a:lnTo>
                  <a:lnTo>
                    <a:pt x="2236" y="302832"/>
                  </a:lnTo>
                  <a:lnTo>
                    <a:pt x="0" y="328786"/>
                  </a:lnTo>
                  <a:lnTo>
                    <a:pt x="11119" y="389096"/>
                  </a:lnTo>
                  <a:lnTo>
                    <a:pt x="22131" y="420330"/>
                  </a:lnTo>
                  <a:lnTo>
                    <a:pt x="33409" y="437159"/>
                  </a:lnTo>
                  <a:lnTo>
                    <a:pt x="42032" y="441413"/>
                  </a:lnTo>
                  <a:lnTo>
                    <a:pt x="64091" y="443020"/>
                  </a:lnTo>
                  <a:lnTo>
                    <a:pt x="74184" y="439471"/>
                  </a:lnTo>
                  <a:lnTo>
                    <a:pt x="91639" y="426169"/>
                  </a:lnTo>
                  <a:lnTo>
                    <a:pt x="109030" y="393360"/>
                  </a:lnTo>
                  <a:lnTo>
                    <a:pt x="125387" y="330777"/>
                  </a:lnTo>
                  <a:lnTo>
                    <a:pt x="133977" y="272419"/>
                  </a:lnTo>
                  <a:lnTo>
                    <a:pt x="131323" y="211844"/>
                  </a:lnTo>
                  <a:lnTo>
                    <a:pt x="128847" y="158671"/>
                  </a:lnTo>
                  <a:lnTo>
                    <a:pt x="118123" y="101838"/>
                  </a:lnTo>
                  <a:lnTo>
                    <a:pt x="104739" y="40568"/>
                  </a:lnTo>
                  <a:lnTo>
                    <a:pt x="88735" y="3157"/>
                  </a:lnTo>
                  <a:lnTo>
                    <a:pt x="84765" y="0"/>
                  </a:lnTo>
                  <a:lnTo>
                    <a:pt x="82118" y="2574"/>
                  </a:lnTo>
                  <a:lnTo>
                    <a:pt x="78393" y="28555"/>
                  </a:lnTo>
                  <a:lnTo>
                    <a:pt x="82723" y="84844"/>
                  </a:lnTo>
                  <a:lnTo>
                    <a:pt x="91570" y="140668"/>
                  </a:lnTo>
                  <a:lnTo>
                    <a:pt x="96011" y="190484"/>
                  </a:lnTo>
                  <a:lnTo>
                    <a:pt x="109088" y="252037"/>
                  </a:lnTo>
                  <a:lnTo>
                    <a:pt x="122582" y="306414"/>
                  </a:lnTo>
                  <a:lnTo>
                    <a:pt x="143132" y="367866"/>
                  </a:lnTo>
                  <a:lnTo>
                    <a:pt x="161052" y="400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50982" y="525932"/>
              <a:ext cx="155464" cy="514492"/>
            </a:xfrm>
            <a:custGeom>
              <a:avLst/>
              <a:gdLst/>
              <a:ahLst/>
              <a:cxnLst/>
              <a:rect l="0" t="0" r="0" b="0"/>
              <a:pathLst>
                <a:path w="155464" h="514492">
                  <a:moveTo>
                    <a:pt x="134407" y="337404"/>
                  </a:moveTo>
                  <a:lnTo>
                    <a:pt x="105098" y="308096"/>
                  </a:lnTo>
                  <a:lnTo>
                    <a:pt x="73730" y="293495"/>
                  </a:lnTo>
                  <a:lnTo>
                    <a:pt x="62370" y="292924"/>
                  </a:lnTo>
                  <a:lnTo>
                    <a:pt x="40389" y="298528"/>
                  </a:lnTo>
                  <a:lnTo>
                    <a:pt x="25160" y="311937"/>
                  </a:lnTo>
                  <a:lnTo>
                    <a:pt x="5852" y="349141"/>
                  </a:lnTo>
                  <a:lnTo>
                    <a:pt x="0" y="385466"/>
                  </a:lnTo>
                  <a:lnTo>
                    <a:pt x="6428" y="439661"/>
                  </a:lnTo>
                  <a:lnTo>
                    <a:pt x="22083" y="492307"/>
                  </a:lnTo>
                  <a:lnTo>
                    <a:pt x="27939" y="503844"/>
                  </a:lnTo>
                  <a:lnTo>
                    <a:pt x="35352" y="510365"/>
                  </a:lnTo>
                  <a:lnTo>
                    <a:pt x="43803" y="513543"/>
                  </a:lnTo>
                  <a:lnTo>
                    <a:pt x="52947" y="514491"/>
                  </a:lnTo>
                  <a:lnTo>
                    <a:pt x="69346" y="509306"/>
                  </a:lnTo>
                  <a:lnTo>
                    <a:pt x="76995" y="504648"/>
                  </a:lnTo>
                  <a:lnTo>
                    <a:pt x="98938" y="475735"/>
                  </a:lnTo>
                  <a:lnTo>
                    <a:pt x="122905" y="413491"/>
                  </a:lnTo>
                  <a:lnTo>
                    <a:pt x="129294" y="387598"/>
                  </a:lnTo>
                  <a:lnTo>
                    <a:pt x="132892" y="332390"/>
                  </a:lnTo>
                  <a:lnTo>
                    <a:pt x="132788" y="269368"/>
                  </a:lnTo>
                  <a:lnTo>
                    <a:pt x="125984" y="211141"/>
                  </a:lnTo>
                  <a:lnTo>
                    <a:pt x="121383" y="162733"/>
                  </a:lnTo>
                  <a:lnTo>
                    <a:pt x="112610" y="107055"/>
                  </a:lnTo>
                  <a:lnTo>
                    <a:pt x="102602" y="56633"/>
                  </a:lnTo>
                  <a:lnTo>
                    <a:pt x="88740" y="3263"/>
                  </a:lnTo>
                  <a:lnTo>
                    <a:pt x="85245" y="0"/>
                  </a:lnTo>
                  <a:lnTo>
                    <a:pt x="81745" y="2504"/>
                  </a:lnTo>
                  <a:lnTo>
                    <a:pt x="78242" y="8852"/>
                  </a:lnTo>
                  <a:lnTo>
                    <a:pt x="72619" y="53833"/>
                  </a:lnTo>
                  <a:lnTo>
                    <a:pt x="72815" y="103385"/>
                  </a:lnTo>
                  <a:lnTo>
                    <a:pt x="77007" y="146048"/>
                  </a:lnTo>
                  <a:lnTo>
                    <a:pt x="79650" y="189186"/>
                  </a:lnTo>
                  <a:lnTo>
                    <a:pt x="84257" y="243575"/>
                  </a:lnTo>
                  <a:lnTo>
                    <a:pt x="96294" y="304572"/>
                  </a:lnTo>
                  <a:lnTo>
                    <a:pt x="109937" y="363371"/>
                  </a:lnTo>
                  <a:lnTo>
                    <a:pt x="121567" y="397741"/>
                  </a:lnTo>
                  <a:lnTo>
                    <a:pt x="138141" y="420922"/>
                  </a:lnTo>
                  <a:lnTo>
                    <a:pt x="155463" y="432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11772" y="779108"/>
              <a:ext cx="105286" cy="171989"/>
            </a:xfrm>
            <a:custGeom>
              <a:avLst/>
              <a:gdLst/>
              <a:ahLst/>
              <a:cxnLst/>
              <a:rect l="0" t="0" r="0" b="0"/>
              <a:pathLst>
                <a:path w="105286" h="171989">
                  <a:moveTo>
                    <a:pt x="0" y="52643"/>
                  </a:moveTo>
                  <a:lnTo>
                    <a:pt x="3119" y="95335"/>
                  </a:lnTo>
                  <a:lnTo>
                    <a:pt x="21331" y="157979"/>
                  </a:lnTo>
                  <a:lnTo>
                    <a:pt x="24749" y="168490"/>
                  </a:lnTo>
                  <a:lnTo>
                    <a:pt x="24688" y="171988"/>
                  </a:lnTo>
                  <a:lnTo>
                    <a:pt x="22307" y="170811"/>
                  </a:lnTo>
                  <a:lnTo>
                    <a:pt x="14593" y="160144"/>
                  </a:lnTo>
                  <a:lnTo>
                    <a:pt x="4844" y="133238"/>
                  </a:lnTo>
                  <a:lnTo>
                    <a:pt x="2605" y="96150"/>
                  </a:lnTo>
                  <a:lnTo>
                    <a:pt x="10000" y="57865"/>
                  </a:lnTo>
                  <a:lnTo>
                    <a:pt x="20432" y="38976"/>
                  </a:lnTo>
                  <a:lnTo>
                    <a:pt x="35987" y="25902"/>
                  </a:lnTo>
                  <a:lnTo>
                    <a:pt x="94117" y="35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04577" y="842279"/>
              <a:ext cx="7237" cy="136872"/>
            </a:xfrm>
            <a:custGeom>
              <a:avLst/>
              <a:gdLst/>
              <a:ahLst/>
              <a:cxnLst/>
              <a:rect l="0" t="0" r="0" b="0"/>
              <a:pathLst>
                <a:path w="7237" h="136872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723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90756" y="65276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74984" y="784025"/>
              <a:ext cx="260968" cy="479395"/>
            </a:xfrm>
            <a:custGeom>
              <a:avLst/>
              <a:gdLst/>
              <a:ahLst/>
              <a:cxnLst/>
              <a:rect l="0" t="0" r="0" b="0"/>
              <a:pathLst>
                <a:path w="260968" h="479395">
                  <a:moveTo>
                    <a:pt x="136871" y="153011"/>
                  </a:moveTo>
                  <a:lnTo>
                    <a:pt x="148049" y="141832"/>
                  </a:lnTo>
                  <a:lnTo>
                    <a:pt x="153537" y="123866"/>
                  </a:lnTo>
                  <a:lnTo>
                    <a:pt x="156179" y="61869"/>
                  </a:lnTo>
                  <a:lnTo>
                    <a:pt x="152081" y="38804"/>
                  </a:lnTo>
                  <a:lnTo>
                    <a:pt x="137608" y="11677"/>
                  </a:lnTo>
                  <a:lnTo>
                    <a:pt x="129173" y="6146"/>
                  </a:lnTo>
                  <a:lnTo>
                    <a:pt x="107323" y="0"/>
                  </a:lnTo>
                  <a:lnTo>
                    <a:pt x="97285" y="701"/>
                  </a:lnTo>
                  <a:lnTo>
                    <a:pt x="79893" y="7719"/>
                  </a:lnTo>
                  <a:lnTo>
                    <a:pt x="67484" y="21756"/>
                  </a:lnTo>
                  <a:lnTo>
                    <a:pt x="62537" y="30413"/>
                  </a:lnTo>
                  <a:lnTo>
                    <a:pt x="55574" y="70542"/>
                  </a:lnTo>
                  <a:lnTo>
                    <a:pt x="59101" y="108298"/>
                  </a:lnTo>
                  <a:lnTo>
                    <a:pt x="73144" y="141712"/>
                  </a:lnTo>
                  <a:lnTo>
                    <a:pt x="92123" y="168250"/>
                  </a:lnTo>
                  <a:lnTo>
                    <a:pt x="100020" y="172529"/>
                  </a:lnTo>
                  <a:lnTo>
                    <a:pt x="118153" y="174164"/>
                  </a:lnTo>
                  <a:lnTo>
                    <a:pt x="134791" y="167871"/>
                  </a:lnTo>
                  <a:lnTo>
                    <a:pt x="149984" y="156106"/>
                  </a:lnTo>
                  <a:lnTo>
                    <a:pt x="164536" y="139179"/>
                  </a:lnTo>
                  <a:lnTo>
                    <a:pt x="172563" y="116838"/>
                  </a:lnTo>
                  <a:lnTo>
                    <a:pt x="174704" y="104329"/>
                  </a:lnTo>
                  <a:lnTo>
                    <a:pt x="177301" y="99499"/>
                  </a:lnTo>
                  <a:lnTo>
                    <a:pt x="180202" y="99789"/>
                  </a:lnTo>
                  <a:lnTo>
                    <a:pt x="183306" y="103492"/>
                  </a:lnTo>
                  <a:lnTo>
                    <a:pt x="203268" y="158852"/>
                  </a:lnTo>
                  <a:lnTo>
                    <a:pt x="222055" y="207384"/>
                  </a:lnTo>
                  <a:lnTo>
                    <a:pt x="239319" y="258809"/>
                  </a:lnTo>
                  <a:lnTo>
                    <a:pt x="255634" y="317409"/>
                  </a:lnTo>
                  <a:lnTo>
                    <a:pt x="260967" y="357439"/>
                  </a:lnTo>
                  <a:lnTo>
                    <a:pt x="256959" y="393346"/>
                  </a:lnTo>
                  <a:lnTo>
                    <a:pt x="250854" y="402142"/>
                  </a:lnTo>
                  <a:lnTo>
                    <a:pt x="231594" y="415034"/>
                  </a:lnTo>
                  <a:lnTo>
                    <a:pt x="170647" y="428328"/>
                  </a:lnTo>
                  <a:lnTo>
                    <a:pt x="107697" y="437271"/>
                  </a:lnTo>
                  <a:lnTo>
                    <a:pt x="67525" y="446506"/>
                  </a:lnTo>
                  <a:lnTo>
                    <a:pt x="25037" y="466875"/>
                  </a:lnTo>
                  <a:lnTo>
                    <a:pt x="0" y="479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87750" y="568538"/>
              <a:ext cx="178635" cy="410613"/>
            </a:xfrm>
            <a:custGeom>
              <a:avLst/>
              <a:gdLst/>
              <a:ahLst/>
              <a:cxnLst/>
              <a:rect l="0" t="0" r="0" b="0"/>
              <a:pathLst>
                <a:path w="178635" h="410613">
                  <a:moveTo>
                    <a:pt x="8333" y="0"/>
                  </a:moveTo>
                  <a:lnTo>
                    <a:pt x="0" y="48931"/>
                  </a:lnTo>
                  <a:lnTo>
                    <a:pt x="1574" y="103016"/>
                  </a:lnTo>
                  <a:lnTo>
                    <a:pt x="9449" y="161545"/>
                  </a:lnTo>
                  <a:lnTo>
                    <a:pt x="16073" y="214762"/>
                  </a:lnTo>
                  <a:lnTo>
                    <a:pt x="21155" y="265625"/>
                  </a:lnTo>
                  <a:lnTo>
                    <a:pt x="27763" y="325430"/>
                  </a:lnTo>
                  <a:lnTo>
                    <a:pt x="30238" y="375805"/>
                  </a:lnTo>
                  <a:lnTo>
                    <a:pt x="32295" y="374539"/>
                  </a:lnTo>
                  <a:lnTo>
                    <a:pt x="47320" y="320464"/>
                  </a:lnTo>
                  <a:lnTo>
                    <a:pt x="58749" y="286805"/>
                  </a:lnTo>
                  <a:lnTo>
                    <a:pt x="70124" y="269409"/>
                  </a:lnTo>
                  <a:lnTo>
                    <a:pt x="78773" y="265004"/>
                  </a:lnTo>
                  <a:lnTo>
                    <a:pt x="100861" y="263229"/>
                  </a:lnTo>
                  <a:lnTo>
                    <a:pt x="109792" y="266733"/>
                  </a:lnTo>
                  <a:lnTo>
                    <a:pt x="122836" y="279985"/>
                  </a:lnTo>
                  <a:lnTo>
                    <a:pt x="152902" y="338659"/>
                  </a:lnTo>
                  <a:lnTo>
                    <a:pt x="168541" y="373305"/>
                  </a:lnTo>
                  <a:lnTo>
                    <a:pt x="177802" y="389351"/>
                  </a:lnTo>
                  <a:lnTo>
                    <a:pt x="178634" y="395268"/>
                  </a:lnTo>
                  <a:lnTo>
                    <a:pt x="17678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38238" y="568538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3120" y="174451"/>
                  </a:lnTo>
                  <a:lnTo>
                    <a:pt x="8333" y="234573"/>
                  </a:lnTo>
                  <a:lnTo>
                    <a:pt x="15684" y="291221"/>
                  </a:lnTo>
                  <a:lnTo>
                    <a:pt x="19996" y="351847"/>
                  </a:lnTo>
                  <a:lnTo>
                    <a:pt x="20848" y="403857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22425" y="73699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3753" y="8334"/>
                  </a:lnTo>
                  <a:lnTo>
                    <a:pt x="144623" y="15684"/>
                  </a:lnTo>
                  <a:lnTo>
                    <a:pt x="96403" y="19465"/>
                  </a:lnTo>
                  <a:lnTo>
                    <a:pt x="45071" y="205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48891" y="526424"/>
              <a:ext cx="52644" cy="515898"/>
            </a:xfrm>
            <a:custGeom>
              <a:avLst/>
              <a:gdLst/>
              <a:ahLst/>
              <a:cxnLst/>
              <a:rect l="0" t="0" r="0" b="0"/>
              <a:pathLst>
                <a:path w="52644" h="515898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18212" y="153212"/>
                  </a:lnTo>
                  <a:lnTo>
                    <a:pt x="26084" y="207559"/>
                  </a:lnTo>
                  <a:lnTo>
                    <a:pt x="31668" y="264004"/>
                  </a:lnTo>
                  <a:lnTo>
                    <a:pt x="38499" y="326098"/>
                  </a:lnTo>
                  <a:lnTo>
                    <a:pt x="41043" y="388300"/>
                  </a:lnTo>
                  <a:lnTo>
                    <a:pt x="41796" y="443126"/>
                  </a:lnTo>
                  <a:lnTo>
                    <a:pt x="45171" y="494807"/>
                  </a:lnTo>
                  <a:lnTo>
                    <a:pt x="52643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43606" y="736994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27005" y="3120"/>
                  </a:lnTo>
                  <a:lnTo>
                    <a:pt x="177615" y="8334"/>
                  </a:lnTo>
                  <a:lnTo>
                    <a:pt x="125937" y="12998"/>
                  </a:lnTo>
                  <a:lnTo>
                    <a:pt x="76699" y="21789"/>
                  </a:lnTo>
                  <a:lnTo>
                    <a:pt x="35593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95413" y="881620"/>
              <a:ext cx="166421" cy="142383"/>
            </a:xfrm>
            <a:custGeom>
              <a:avLst/>
              <a:gdLst/>
              <a:ahLst/>
              <a:cxnLst/>
              <a:rect l="0" t="0" r="0" b="0"/>
              <a:pathLst>
                <a:path w="166421" h="142383">
                  <a:moveTo>
                    <a:pt x="127219" y="13302"/>
                  </a:moveTo>
                  <a:lnTo>
                    <a:pt x="116041" y="2123"/>
                  </a:lnTo>
                  <a:lnTo>
                    <a:pt x="108068" y="0"/>
                  </a:lnTo>
                  <a:lnTo>
                    <a:pt x="75662" y="2602"/>
                  </a:lnTo>
                  <a:lnTo>
                    <a:pt x="44482" y="11951"/>
                  </a:lnTo>
                  <a:lnTo>
                    <a:pt x="27666" y="22840"/>
                  </a:lnTo>
                  <a:lnTo>
                    <a:pt x="5045" y="47713"/>
                  </a:lnTo>
                  <a:lnTo>
                    <a:pt x="0" y="73439"/>
                  </a:lnTo>
                  <a:lnTo>
                    <a:pt x="293" y="88489"/>
                  </a:lnTo>
                  <a:lnTo>
                    <a:pt x="9976" y="111449"/>
                  </a:lnTo>
                  <a:lnTo>
                    <a:pt x="25978" y="128283"/>
                  </a:lnTo>
                  <a:lnTo>
                    <a:pt x="44788" y="139664"/>
                  </a:lnTo>
                  <a:lnTo>
                    <a:pt x="67967" y="142382"/>
                  </a:lnTo>
                  <a:lnTo>
                    <a:pt x="115385" y="134596"/>
                  </a:lnTo>
                  <a:lnTo>
                    <a:pt x="142300" y="119561"/>
                  </a:lnTo>
                  <a:lnTo>
                    <a:pt x="154589" y="103812"/>
                  </a:lnTo>
                  <a:lnTo>
                    <a:pt x="162780" y="83944"/>
                  </a:lnTo>
                  <a:lnTo>
                    <a:pt x="166420" y="59516"/>
                  </a:lnTo>
                  <a:lnTo>
                    <a:pt x="161799" y="39301"/>
                  </a:lnTo>
                  <a:lnTo>
                    <a:pt x="157291" y="30634"/>
                  </a:lnTo>
                  <a:lnTo>
                    <a:pt x="142924" y="17886"/>
                  </a:lnTo>
                  <a:lnTo>
                    <a:pt x="116690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33243" y="610652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1171" y="157113"/>
                  </a:lnTo>
                  <a:lnTo>
                    <a:pt x="5590" y="204749"/>
                  </a:lnTo>
                  <a:lnTo>
                    <a:pt x="9066" y="260838"/>
                  </a:lnTo>
                  <a:lnTo>
                    <a:pt x="10096" y="318271"/>
                  </a:lnTo>
                  <a:lnTo>
                    <a:pt x="10401" y="368564"/>
                  </a:lnTo>
                  <a:lnTo>
                    <a:pt x="10512" y="429266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85886" y="820555"/>
              <a:ext cx="168457" cy="242824"/>
            </a:xfrm>
            <a:custGeom>
              <a:avLst/>
              <a:gdLst/>
              <a:ahLst/>
              <a:cxnLst/>
              <a:rect l="0" t="0" r="0" b="0"/>
              <a:pathLst>
                <a:path w="168457" h="242824">
                  <a:moveTo>
                    <a:pt x="0" y="137538"/>
                  </a:moveTo>
                  <a:lnTo>
                    <a:pt x="17980" y="121897"/>
                  </a:lnTo>
                  <a:lnTo>
                    <a:pt x="69741" y="102694"/>
                  </a:lnTo>
                  <a:lnTo>
                    <a:pt x="125820" y="81809"/>
                  </a:lnTo>
                  <a:lnTo>
                    <a:pt x="136522" y="75819"/>
                  </a:lnTo>
                  <a:lnTo>
                    <a:pt x="151534" y="59804"/>
                  </a:lnTo>
                  <a:lnTo>
                    <a:pt x="157175" y="50620"/>
                  </a:lnTo>
                  <a:lnTo>
                    <a:pt x="156256" y="42158"/>
                  </a:lnTo>
                  <a:lnTo>
                    <a:pt x="150964" y="34177"/>
                  </a:lnTo>
                  <a:lnTo>
                    <a:pt x="114438" y="4557"/>
                  </a:lnTo>
                  <a:lnTo>
                    <a:pt x="104368" y="921"/>
                  </a:lnTo>
                  <a:lnTo>
                    <a:pt x="83820" y="0"/>
                  </a:lnTo>
                  <a:lnTo>
                    <a:pt x="52522" y="6059"/>
                  </a:lnTo>
                  <a:lnTo>
                    <a:pt x="44373" y="11281"/>
                  </a:lnTo>
                  <a:lnTo>
                    <a:pt x="32199" y="26441"/>
                  </a:lnTo>
                  <a:lnTo>
                    <a:pt x="18769" y="54707"/>
                  </a:lnTo>
                  <a:lnTo>
                    <a:pt x="12970" y="90899"/>
                  </a:lnTo>
                  <a:lnTo>
                    <a:pt x="16841" y="131258"/>
                  </a:lnTo>
                  <a:lnTo>
                    <a:pt x="37035" y="178411"/>
                  </a:lnTo>
                  <a:lnTo>
                    <a:pt x="57897" y="209700"/>
                  </a:lnTo>
                  <a:lnTo>
                    <a:pt x="76035" y="226542"/>
                  </a:lnTo>
                  <a:lnTo>
                    <a:pt x="98913" y="235587"/>
                  </a:lnTo>
                  <a:lnTo>
                    <a:pt x="134982" y="240679"/>
                  </a:lnTo>
                  <a:lnTo>
                    <a:pt x="168456" y="242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11028" y="596485"/>
              <a:ext cx="153884" cy="477422"/>
            </a:xfrm>
            <a:custGeom>
              <a:avLst/>
              <a:gdLst/>
              <a:ahLst/>
              <a:cxnLst/>
              <a:rect l="0" t="0" r="0" b="0"/>
              <a:pathLst>
                <a:path w="153884" h="477422">
                  <a:moveTo>
                    <a:pt x="80184" y="477421"/>
                  </a:moveTo>
                  <a:lnTo>
                    <a:pt x="77065" y="434730"/>
                  </a:lnTo>
                  <a:lnTo>
                    <a:pt x="65530" y="381901"/>
                  </a:lnTo>
                  <a:lnTo>
                    <a:pt x="48517" y="320780"/>
                  </a:lnTo>
                  <a:lnTo>
                    <a:pt x="34544" y="260866"/>
                  </a:lnTo>
                  <a:lnTo>
                    <a:pt x="20520" y="204318"/>
                  </a:lnTo>
                  <a:lnTo>
                    <a:pt x="9993" y="156166"/>
                  </a:lnTo>
                  <a:lnTo>
                    <a:pt x="635" y="106024"/>
                  </a:lnTo>
                  <a:lnTo>
                    <a:pt x="0" y="49686"/>
                  </a:lnTo>
                  <a:lnTo>
                    <a:pt x="2162" y="37847"/>
                  </a:lnTo>
                  <a:lnTo>
                    <a:pt x="7112" y="28784"/>
                  </a:lnTo>
                  <a:lnTo>
                    <a:pt x="21971" y="15594"/>
                  </a:lnTo>
                  <a:lnTo>
                    <a:pt x="50068" y="1592"/>
                  </a:lnTo>
                  <a:lnTo>
                    <a:pt x="70309" y="0"/>
                  </a:lnTo>
                  <a:lnTo>
                    <a:pt x="111898" y="8509"/>
                  </a:lnTo>
                  <a:lnTo>
                    <a:pt x="129764" y="21011"/>
                  </a:lnTo>
                  <a:lnTo>
                    <a:pt x="153883" y="45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96456" y="842279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31541" y="15641"/>
                  </a:lnTo>
                  <a:lnTo>
                    <a:pt x="95647" y="26342"/>
                  </a:lnTo>
                  <a:lnTo>
                    <a:pt x="41596" y="305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34018" y="694880"/>
              <a:ext cx="41465" cy="400084"/>
            </a:xfrm>
            <a:custGeom>
              <a:avLst/>
              <a:gdLst/>
              <a:ahLst/>
              <a:cxnLst/>
              <a:rect l="0" t="0" r="0" b="0"/>
              <a:pathLst>
                <a:path w="41465" h="400084">
                  <a:moveTo>
                    <a:pt x="9878" y="0"/>
                  </a:moveTo>
                  <a:lnTo>
                    <a:pt x="1545" y="52051"/>
                  </a:lnTo>
                  <a:lnTo>
                    <a:pt x="0" y="101990"/>
                  </a:lnTo>
                  <a:lnTo>
                    <a:pt x="5067" y="155197"/>
                  </a:lnTo>
                  <a:lnTo>
                    <a:pt x="17333" y="207908"/>
                  </a:lnTo>
                  <a:lnTo>
                    <a:pt x="27902" y="263380"/>
                  </a:lnTo>
                  <a:lnTo>
                    <a:pt x="30336" y="324987"/>
                  </a:lnTo>
                  <a:lnTo>
                    <a:pt x="39190" y="381745"/>
                  </a:lnTo>
                  <a:lnTo>
                    <a:pt x="4146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07026" y="86333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94149" y="8334"/>
                  </a:lnTo>
                  <a:lnTo>
                    <a:pt x="142725" y="15684"/>
                  </a:lnTo>
                  <a:lnTo>
                    <a:pt x="95841" y="19465"/>
                  </a:lnTo>
                  <a:lnTo>
                    <a:pt x="39316" y="205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800165" y="2326798"/>
            <a:ext cx="2232043" cy="157928"/>
          </a:xfrm>
          <a:custGeom>
            <a:avLst/>
            <a:gdLst/>
            <a:ahLst/>
            <a:cxnLst/>
            <a:rect l="0" t="0" r="0" b="0"/>
            <a:pathLst>
              <a:path w="2232043" h="157928">
                <a:moveTo>
                  <a:pt x="2232042" y="10528"/>
                </a:moveTo>
                <a:lnTo>
                  <a:pt x="2173425" y="10528"/>
                </a:lnTo>
                <a:lnTo>
                  <a:pt x="2119251" y="10528"/>
                </a:lnTo>
                <a:lnTo>
                  <a:pt x="2063490" y="10528"/>
                </a:lnTo>
                <a:lnTo>
                  <a:pt x="2015205" y="10528"/>
                </a:lnTo>
                <a:lnTo>
                  <a:pt x="1959564" y="10528"/>
                </a:lnTo>
                <a:lnTo>
                  <a:pt x="1899539" y="4939"/>
                </a:lnTo>
                <a:lnTo>
                  <a:pt x="1843142" y="7041"/>
                </a:lnTo>
                <a:lnTo>
                  <a:pt x="1786919" y="2606"/>
                </a:lnTo>
                <a:lnTo>
                  <a:pt x="1728147" y="772"/>
                </a:lnTo>
                <a:lnTo>
                  <a:pt x="1665180" y="152"/>
                </a:lnTo>
                <a:lnTo>
                  <a:pt x="1612527" y="45"/>
                </a:lnTo>
                <a:lnTo>
                  <a:pt x="1554423" y="13"/>
                </a:lnTo>
                <a:lnTo>
                  <a:pt x="1492867" y="2"/>
                </a:lnTo>
                <a:lnTo>
                  <a:pt x="1434478" y="0"/>
                </a:lnTo>
                <a:lnTo>
                  <a:pt x="1386114" y="0"/>
                </a:lnTo>
                <a:lnTo>
                  <a:pt x="1327257" y="3119"/>
                </a:lnTo>
                <a:lnTo>
                  <a:pt x="1270571" y="9065"/>
                </a:lnTo>
                <a:lnTo>
                  <a:pt x="1214313" y="10239"/>
                </a:lnTo>
                <a:lnTo>
                  <a:pt x="1158140" y="10471"/>
                </a:lnTo>
                <a:lnTo>
                  <a:pt x="1096395" y="16106"/>
                </a:lnTo>
                <a:lnTo>
                  <a:pt x="1035109" y="20079"/>
                </a:lnTo>
                <a:lnTo>
                  <a:pt x="985072" y="21937"/>
                </a:lnTo>
                <a:lnTo>
                  <a:pt x="933202" y="29376"/>
                </a:lnTo>
                <a:lnTo>
                  <a:pt x="881958" y="38989"/>
                </a:lnTo>
                <a:lnTo>
                  <a:pt x="819009" y="49599"/>
                </a:lnTo>
                <a:lnTo>
                  <a:pt x="767925" y="54860"/>
                </a:lnTo>
                <a:lnTo>
                  <a:pt x="715744" y="60708"/>
                </a:lnTo>
                <a:lnTo>
                  <a:pt x="666358" y="65560"/>
                </a:lnTo>
                <a:lnTo>
                  <a:pt x="618969" y="74407"/>
                </a:lnTo>
                <a:lnTo>
                  <a:pt x="556144" y="87877"/>
                </a:lnTo>
                <a:lnTo>
                  <a:pt x="507285" y="92718"/>
                </a:lnTo>
                <a:lnTo>
                  <a:pt x="455763" y="99741"/>
                </a:lnTo>
                <a:lnTo>
                  <a:pt x="403453" y="109231"/>
                </a:lnTo>
                <a:lnTo>
                  <a:pt x="340611" y="121749"/>
                </a:lnTo>
                <a:lnTo>
                  <a:pt x="290305" y="124981"/>
                </a:lnTo>
                <a:lnTo>
                  <a:pt x="238355" y="127108"/>
                </a:lnTo>
                <a:lnTo>
                  <a:pt x="185917" y="134627"/>
                </a:lnTo>
                <a:lnTo>
                  <a:pt x="133336" y="144264"/>
                </a:lnTo>
                <a:lnTo>
                  <a:pt x="79541" y="153359"/>
                </a:lnTo>
                <a:lnTo>
                  <a:pt x="17792" y="157025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821448" y="2400586"/>
            <a:ext cx="2209616" cy="800077"/>
            <a:chOff x="821448" y="2400586"/>
            <a:chExt cx="2209616" cy="800077"/>
          </a:xfrm>
        </p:grpSpPr>
        <p:sp>
          <p:nvSpPr>
            <p:cNvPr id="42" name="Freeform 41"/>
            <p:cNvSpPr/>
            <p:nvPr/>
          </p:nvSpPr>
          <p:spPr>
            <a:xfrm>
              <a:off x="2605452" y="2512275"/>
              <a:ext cx="284140" cy="419192"/>
            </a:xfrm>
            <a:custGeom>
              <a:avLst/>
              <a:gdLst/>
              <a:ahLst/>
              <a:cxnLst/>
              <a:rect l="0" t="0" r="0" b="0"/>
              <a:pathLst>
                <a:path w="284140" h="419192">
                  <a:moveTo>
                    <a:pt x="216185" y="14564"/>
                  </a:moveTo>
                  <a:lnTo>
                    <a:pt x="157568" y="20153"/>
                  </a:lnTo>
                  <a:lnTo>
                    <a:pt x="97851" y="16109"/>
                  </a:lnTo>
                  <a:lnTo>
                    <a:pt x="38255" y="6362"/>
                  </a:lnTo>
                  <a:lnTo>
                    <a:pt x="16612" y="0"/>
                  </a:lnTo>
                  <a:lnTo>
                    <a:pt x="9437" y="2515"/>
                  </a:lnTo>
                  <a:lnTo>
                    <a:pt x="4653" y="8871"/>
                  </a:lnTo>
                  <a:lnTo>
                    <a:pt x="1465" y="17788"/>
                  </a:lnTo>
                  <a:lnTo>
                    <a:pt x="1041" y="37054"/>
                  </a:lnTo>
                  <a:lnTo>
                    <a:pt x="2412" y="57315"/>
                  </a:lnTo>
                  <a:lnTo>
                    <a:pt x="0" y="98918"/>
                  </a:lnTo>
                  <a:lnTo>
                    <a:pt x="4875" y="159856"/>
                  </a:lnTo>
                  <a:lnTo>
                    <a:pt x="6566" y="192794"/>
                  </a:lnTo>
                  <a:lnTo>
                    <a:pt x="8589" y="193046"/>
                  </a:lnTo>
                  <a:lnTo>
                    <a:pt x="65511" y="133696"/>
                  </a:lnTo>
                  <a:lnTo>
                    <a:pt x="85658" y="126003"/>
                  </a:lnTo>
                  <a:lnTo>
                    <a:pt x="142309" y="121065"/>
                  </a:lnTo>
                  <a:lnTo>
                    <a:pt x="169313" y="126628"/>
                  </a:lnTo>
                  <a:lnTo>
                    <a:pt x="201127" y="142915"/>
                  </a:lnTo>
                  <a:lnTo>
                    <a:pt x="225371" y="165678"/>
                  </a:lnTo>
                  <a:lnTo>
                    <a:pt x="254524" y="210400"/>
                  </a:lnTo>
                  <a:lnTo>
                    <a:pt x="273238" y="264294"/>
                  </a:lnTo>
                  <a:lnTo>
                    <a:pt x="281267" y="316880"/>
                  </a:lnTo>
                  <a:lnTo>
                    <a:pt x="284139" y="328412"/>
                  </a:lnTo>
                  <a:lnTo>
                    <a:pt x="283715" y="338440"/>
                  </a:lnTo>
                  <a:lnTo>
                    <a:pt x="277004" y="355821"/>
                  </a:lnTo>
                  <a:lnTo>
                    <a:pt x="260072" y="378759"/>
                  </a:lnTo>
                  <a:lnTo>
                    <a:pt x="234648" y="394785"/>
                  </a:lnTo>
                  <a:lnTo>
                    <a:pt x="175924" y="414342"/>
                  </a:lnTo>
                  <a:lnTo>
                    <a:pt x="153838" y="419191"/>
                  </a:lnTo>
                  <a:lnTo>
                    <a:pt x="94891" y="409887"/>
                  </a:lnTo>
                  <a:lnTo>
                    <a:pt x="47729" y="393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52198" y="2449399"/>
              <a:ext cx="216714" cy="531468"/>
            </a:xfrm>
            <a:custGeom>
              <a:avLst/>
              <a:gdLst/>
              <a:ahLst/>
              <a:cxnLst/>
              <a:rect l="0" t="0" r="0" b="0"/>
              <a:pathLst>
                <a:path w="216714" h="531468">
                  <a:moveTo>
                    <a:pt x="216713" y="98497"/>
                  </a:moveTo>
                  <a:lnTo>
                    <a:pt x="199903" y="117647"/>
                  </a:lnTo>
                  <a:lnTo>
                    <a:pt x="167215" y="171714"/>
                  </a:lnTo>
                  <a:lnTo>
                    <a:pt x="135557" y="224775"/>
                  </a:lnTo>
                  <a:lnTo>
                    <a:pt x="106937" y="285879"/>
                  </a:lnTo>
                  <a:lnTo>
                    <a:pt x="79649" y="340925"/>
                  </a:lnTo>
                  <a:lnTo>
                    <a:pt x="68059" y="368849"/>
                  </a:lnTo>
                  <a:lnTo>
                    <a:pt x="57498" y="424904"/>
                  </a:lnTo>
                  <a:lnTo>
                    <a:pt x="50083" y="481037"/>
                  </a:lnTo>
                  <a:lnTo>
                    <a:pt x="55308" y="502872"/>
                  </a:lnTo>
                  <a:lnTo>
                    <a:pt x="59977" y="511970"/>
                  </a:lnTo>
                  <a:lnTo>
                    <a:pt x="74523" y="525198"/>
                  </a:lnTo>
                  <a:lnTo>
                    <a:pt x="83315" y="530363"/>
                  </a:lnTo>
                  <a:lnTo>
                    <a:pt x="91517" y="531467"/>
                  </a:lnTo>
                  <a:lnTo>
                    <a:pt x="106868" y="526455"/>
                  </a:lnTo>
                  <a:lnTo>
                    <a:pt x="159006" y="490927"/>
                  </a:lnTo>
                  <a:lnTo>
                    <a:pt x="187160" y="454954"/>
                  </a:lnTo>
                  <a:lnTo>
                    <a:pt x="205200" y="407814"/>
                  </a:lnTo>
                  <a:lnTo>
                    <a:pt x="214439" y="348460"/>
                  </a:lnTo>
                  <a:lnTo>
                    <a:pt x="209464" y="323065"/>
                  </a:lnTo>
                  <a:lnTo>
                    <a:pt x="198284" y="301250"/>
                  </a:lnTo>
                  <a:lnTo>
                    <a:pt x="171089" y="275815"/>
                  </a:lnTo>
                  <a:lnTo>
                    <a:pt x="120570" y="249380"/>
                  </a:lnTo>
                  <a:lnTo>
                    <a:pt x="59990" y="227637"/>
                  </a:lnTo>
                  <a:lnTo>
                    <a:pt x="11891" y="196207"/>
                  </a:lnTo>
                  <a:lnTo>
                    <a:pt x="2849" y="176239"/>
                  </a:lnTo>
                  <a:lnTo>
                    <a:pt x="0" y="152936"/>
                  </a:lnTo>
                  <a:lnTo>
                    <a:pt x="10693" y="98734"/>
                  </a:lnTo>
                  <a:lnTo>
                    <a:pt x="45456" y="35347"/>
                  </a:lnTo>
                  <a:lnTo>
                    <a:pt x="62220" y="20517"/>
                  </a:lnTo>
                  <a:lnTo>
                    <a:pt x="101578" y="1465"/>
                  </a:lnTo>
                  <a:lnTo>
                    <a:pt x="122259" y="0"/>
                  </a:lnTo>
                  <a:lnTo>
                    <a:pt x="141978" y="4418"/>
                  </a:lnTo>
                  <a:lnTo>
                    <a:pt x="158541" y="14180"/>
                  </a:lnTo>
                  <a:lnTo>
                    <a:pt x="170582" y="29437"/>
                  </a:lnTo>
                  <a:lnTo>
                    <a:pt x="178663" y="46747"/>
                  </a:lnTo>
                  <a:lnTo>
                    <a:pt x="185128" y="7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15244" y="2476956"/>
              <a:ext cx="200943" cy="486731"/>
            </a:xfrm>
            <a:custGeom>
              <a:avLst/>
              <a:gdLst/>
              <a:ahLst/>
              <a:cxnLst/>
              <a:rect l="0" t="0" r="0" b="0"/>
              <a:pathLst>
                <a:path w="200943" h="486731">
                  <a:moveTo>
                    <a:pt x="200942" y="113054"/>
                  </a:moveTo>
                  <a:lnTo>
                    <a:pt x="165026" y="166929"/>
                  </a:lnTo>
                  <a:lnTo>
                    <a:pt x="123661" y="230145"/>
                  </a:lnTo>
                  <a:lnTo>
                    <a:pt x="88629" y="290589"/>
                  </a:lnTo>
                  <a:lnTo>
                    <a:pt x="56661" y="352823"/>
                  </a:lnTo>
                  <a:lnTo>
                    <a:pt x="40121" y="402441"/>
                  </a:lnTo>
                  <a:lnTo>
                    <a:pt x="40337" y="443423"/>
                  </a:lnTo>
                  <a:lnTo>
                    <a:pt x="48064" y="464996"/>
                  </a:lnTo>
                  <a:lnTo>
                    <a:pt x="53400" y="474024"/>
                  </a:lnTo>
                  <a:lnTo>
                    <a:pt x="61636" y="480042"/>
                  </a:lnTo>
                  <a:lnTo>
                    <a:pt x="83266" y="486730"/>
                  </a:lnTo>
                  <a:lnTo>
                    <a:pt x="93246" y="486173"/>
                  </a:lnTo>
                  <a:lnTo>
                    <a:pt x="119639" y="474212"/>
                  </a:lnTo>
                  <a:lnTo>
                    <a:pt x="147996" y="454680"/>
                  </a:lnTo>
                  <a:lnTo>
                    <a:pt x="170567" y="427186"/>
                  </a:lnTo>
                  <a:lnTo>
                    <a:pt x="180813" y="407086"/>
                  </a:lnTo>
                  <a:lnTo>
                    <a:pt x="187569" y="370450"/>
                  </a:lnTo>
                  <a:lnTo>
                    <a:pt x="178586" y="310596"/>
                  </a:lnTo>
                  <a:lnTo>
                    <a:pt x="165591" y="262039"/>
                  </a:lnTo>
                  <a:lnTo>
                    <a:pt x="159827" y="253321"/>
                  </a:lnTo>
                  <a:lnTo>
                    <a:pt x="115459" y="221140"/>
                  </a:lnTo>
                  <a:lnTo>
                    <a:pt x="53433" y="188737"/>
                  </a:lnTo>
                  <a:lnTo>
                    <a:pt x="19813" y="160716"/>
                  </a:lnTo>
                  <a:lnTo>
                    <a:pt x="5017" y="142426"/>
                  </a:lnTo>
                  <a:lnTo>
                    <a:pt x="0" y="119479"/>
                  </a:lnTo>
                  <a:lnTo>
                    <a:pt x="6312" y="72209"/>
                  </a:lnTo>
                  <a:lnTo>
                    <a:pt x="21091" y="45320"/>
                  </a:lnTo>
                  <a:lnTo>
                    <a:pt x="40288" y="22535"/>
                  </a:lnTo>
                  <a:lnTo>
                    <a:pt x="66383" y="6555"/>
                  </a:lnTo>
                  <a:lnTo>
                    <a:pt x="101931" y="0"/>
                  </a:lnTo>
                  <a:lnTo>
                    <a:pt x="125352" y="4706"/>
                  </a:lnTo>
                  <a:lnTo>
                    <a:pt x="136511" y="9237"/>
                  </a:lnTo>
                  <a:lnTo>
                    <a:pt x="152029" y="23629"/>
                  </a:lnTo>
                  <a:lnTo>
                    <a:pt x="157805" y="32380"/>
                  </a:lnTo>
                  <a:lnTo>
                    <a:pt x="169357" y="91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58217" y="2979564"/>
              <a:ext cx="43833" cy="136872"/>
            </a:xfrm>
            <a:custGeom>
              <a:avLst/>
              <a:gdLst/>
              <a:ahLst/>
              <a:cxnLst/>
              <a:rect l="0" t="0" r="0" b="0"/>
              <a:pathLst>
                <a:path w="43833" h="136872">
                  <a:moveTo>
                    <a:pt x="10529" y="0"/>
                  </a:moveTo>
                  <a:lnTo>
                    <a:pt x="39837" y="34898"/>
                  </a:lnTo>
                  <a:lnTo>
                    <a:pt x="43832" y="57234"/>
                  </a:lnTo>
                  <a:lnTo>
                    <a:pt x="36864" y="104113"/>
                  </a:lnTo>
                  <a:lnTo>
                    <a:pt x="31595" y="11269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71383" y="2524454"/>
              <a:ext cx="197322" cy="528811"/>
            </a:xfrm>
            <a:custGeom>
              <a:avLst/>
              <a:gdLst/>
              <a:ahLst/>
              <a:cxnLst/>
              <a:rect l="0" t="0" r="0" b="0"/>
              <a:pathLst>
                <a:path w="197322" h="528811">
                  <a:moveTo>
                    <a:pt x="155207" y="202426"/>
                  </a:moveTo>
                  <a:lnTo>
                    <a:pt x="173166" y="148552"/>
                  </a:lnTo>
                  <a:lnTo>
                    <a:pt x="183754" y="104307"/>
                  </a:lnTo>
                  <a:lnTo>
                    <a:pt x="183103" y="79269"/>
                  </a:lnTo>
                  <a:lnTo>
                    <a:pt x="163620" y="34600"/>
                  </a:lnTo>
                  <a:lnTo>
                    <a:pt x="149588" y="15533"/>
                  </a:lnTo>
                  <a:lnTo>
                    <a:pt x="131653" y="3159"/>
                  </a:lnTo>
                  <a:lnTo>
                    <a:pt x="108864" y="0"/>
                  </a:lnTo>
                  <a:lnTo>
                    <a:pt x="84307" y="3664"/>
                  </a:lnTo>
                  <a:lnTo>
                    <a:pt x="51922" y="18882"/>
                  </a:lnTo>
                  <a:lnTo>
                    <a:pt x="34823" y="31554"/>
                  </a:lnTo>
                  <a:lnTo>
                    <a:pt x="17632" y="57431"/>
                  </a:lnTo>
                  <a:lnTo>
                    <a:pt x="2513" y="98786"/>
                  </a:lnTo>
                  <a:lnTo>
                    <a:pt x="0" y="136103"/>
                  </a:lnTo>
                  <a:lnTo>
                    <a:pt x="12138" y="191483"/>
                  </a:lnTo>
                  <a:lnTo>
                    <a:pt x="27679" y="217771"/>
                  </a:lnTo>
                  <a:lnTo>
                    <a:pt x="43546" y="229913"/>
                  </a:lnTo>
                  <a:lnTo>
                    <a:pt x="52690" y="234789"/>
                  </a:lnTo>
                  <a:lnTo>
                    <a:pt x="72209" y="237087"/>
                  </a:lnTo>
                  <a:lnTo>
                    <a:pt x="91413" y="233039"/>
                  </a:lnTo>
                  <a:lnTo>
                    <a:pt x="122805" y="211376"/>
                  </a:lnTo>
                  <a:lnTo>
                    <a:pt x="151537" y="178978"/>
                  </a:lnTo>
                  <a:lnTo>
                    <a:pt x="168997" y="146972"/>
                  </a:lnTo>
                  <a:lnTo>
                    <a:pt x="166176" y="210156"/>
                  </a:lnTo>
                  <a:lnTo>
                    <a:pt x="168942" y="270720"/>
                  </a:lnTo>
                  <a:lnTo>
                    <a:pt x="180407" y="322761"/>
                  </a:lnTo>
                  <a:lnTo>
                    <a:pt x="186701" y="376932"/>
                  </a:lnTo>
                  <a:lnTo>
                    <a:pt x="195692" y="439053"/>
                  </a:lnTo>
                  <a:lnTo>
                    <a:pt x="197107" y="501710"/>
                  </a:lnTo>
                  <a:lnTo>
                    <a:pt x="197321" y="5288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1448" y="2400586"/>
              <a:ext cx="2209616" cy="800077"/>
            </a:xfrm>
            <a:custGeom>
              <a:avLst/>
              <a:gdLst/>
              <a:ahLst/>
              <a:cxnLst/>
              <a:rect l="0" t="0" r="0" b="0"/>
              <a:pathLst>
                <a:path w="2209616" h="800077">
                  <a:moveTo>
                    <a:pt x="736769" y="52553"/>
                  </a:moveTo>
                  <a:lnTo>
                    <a:pt x="687838" y="60887"/>
                  </a:lnTo>
                  <a:lnTo>
                    <a:pt x="628708" y="68237"/>
                  </a:lnTo>
                  <a:lnTo>
                    <a:pt x="580489" y="72018"/>
                  </a:lnTo>
                  <a:lnTo>
                    <a:pt x="520199" y="74466"/>
                  </a:lnTo>
                  <a:lnTo>
                    <a:pt x="460110" y="85001"/>
                  </a:lnTo>
                  <a:lnTo>
                    <a:pt x="397851" y="98347"/>
                  </a:lnTo>
                  <a:lnTo>
                    <a:pt x="334689" y="115747"/>
                  </a:lnTo>
                  <a:lnTo>
                    <a:pt x="280140" y="135356"/>
                  </a:lnTo>
                  <a:lnTo>
                    <a:pt x="224304" y="161760"/>
                  </a:lnTo>
                  <a:lnTo>
                    <a:pt x="165360" y="196497"/>
                  </a:lnTo>
                  <a:lnTo>
                    <a:pt x="104807" y="247627"/>
                  </a:lnTo>
                  <a:lnTo>
                    <a:pt x="63837" y="287108"/>
                  </a:lnTo>
                  <a:lnTo>
                    <a:pt x="45272" y="316633"/>
                  </a:lnTo>
                  <a:lnTo>
                    <a:pt x="17551" y="375758"/>
                  </a:lnTo>
                  <a:lnTo>
                    <a:pt x="5561" y="410750"/>
                  </a:lnTo>
                  <a:lnTo>
                    <a:pt x="917" y="463903"/>
                  </a:lnTo>
                  <a:lnTo>
                    <a:pt x="0" y="519463"/>
                  </a:lnTo>
                  <a:lnTo>
                    <a:pt x="5430" y="555885"/>
                  </a:lnTo>
                  <a:lnTo>
                    <a:pt x="29447" y="610296"/>
                  </a:lnTo>
                  <a:lnTo>
                    <a:pt x="44441" y="638950"/>
                  </a:lnTo>
                  <a:lnTo>
                    <a:pt x="66821" y="662258"/>
                  </a:lnTo>
                  <a:lnTo>
                    <a:pt x="118123" y="702118"/>
                  </a:lnTo>
                  <a:lnTo>
                    <a:pt x="178981" y="734429"/>
                  </a:lnTo>
                  <a:lnTo>
                    <a:pt x="241949" y="757746"/>
                  </a:lnTo>
                  <a:lnTo>
                    <a:pt x="296915" y="774312"/>
                  </a:lnTo>
                  <a:lnTo>
                    <a:pt x="353353" y="781210"/>
                  </a:lnTo>
                  <a:lnTo>
                    <a:pt x="404579" y="787901"/>
                  </a:lnTo>
                  <a:lnTo>
                    <a:pt x="465383" y="797665"/>
                  </a:lnTo>
                  <a:lnTo>
                    <a:pt x="525235" y="799600"/>
                  </a:lnTo>
                  <a:lnTo>
                    <a:pt x="584977" y="799982"/>
                  </a:lnTo>
                  <a:lnTo>
                    <a:pt x="641838" y="800058"/>
                  </a:lnTo>
                  <a:lnTo>
                    <a:pt x="698130" y="800073"/>
                  </a:lnTo>
                  <a:lnTo>
                    <a:pt x="754310" y="800076"/>
                  </a:lnTo>
                  <a:lnTo>
                    <a:pt x="810467" y="796957"/>
                  </a:lnTo>
                  <a:lnTo>
                    <a:pt x="872210" y="791012"/>
                  </a:lnTo>
                  <a:lnTo>
                    <a:pt x="933495" y="789838"/>
                  </a:lnTo>
                  <a:lnTo>
                    <a:pt x="982362" y="789634"/>
                  </a:lnTo>
                  <a:lnTo>
                    <a:pt x="1044508" y="786446"/>
                  </a:lnTo>
                  <a:lnTo>
                    <a:pt x="1107173" y="780487"/>
                  </a:lnTo>
                  <a:lnTo>
                    <a:pt x="1156004" y="779454"/>
                  </a:lnTo>
                  <a:lnTo>
                    <a:pt x="1216501" y="780276"/>
                  </a:lnTo>
                  <a:lnTo>
                    <a:pt x="1276631" y="787370"/>
                  </a:lnTo>
                  <a:lnTo>
                    <a:pt x="1327227" y="785783"/>
                  </a:lnTo>
                  <a:lnTo>
                    <a:pt x="1376143" y="781024"/>
                  </a:lnTo>
                  <a:lnTo>
                    <a:pt x="1423392" y="776494"/>
                  </a:lnTo>
                  <a:lnTo>
                    <a:pt x="1486171" y="764483"/>
                  </a:lnTo>
                  <a:lnTo>
                    <a:pt x="1535022" y="759895"/>
                  </a:lnTo>
                  <a:lnTo>
                    <a:pt x="1586541" y="752946"/>
                  </a:lnTo>
                  <a:lnTo>
                    <a:pt x="1647946" y="747353"/>
                  </a:lnTo>
                  <a:lnTo>
                    <a:pt x="1708255" y="733077"/>
                  </a:lnTo>
                  <a:lnTo>
                    <a:pt x="1770558" y="719252"/>
                  </a:lnTo>
                  <a:lnTo>
                    <a:pt x="1826755" y="708116"/>
                  </a:lnTo>
                  <a:lnTo>
                    <a:pt x="1889309" y="691188"/>
                  </a:lnTo>
                  <a:lnTo>
                    <a:pt x="1943149" y="677226"/>
                  </a:lnTo>
                  <a:lnTo>
                    <a:pt x="1999610" y="659695"/>
                  </a:lnTo>
                  <a:lnTo>
                    <a:pt x="2052755" y="630696"/>
                  </a:lnTo>
                  <a:lnTo>
                    <a:pt x="2107663" y="589426"/>
                  </a:lnTo>
                  <a:lnTo>
                    <a:pt x="2165718" y="544266"/>
                  </a:lnTo>
                  <a:lnTo>
                    <a:pt x="2185715" y="514881"/>
                  </a:lnTo>
                  <a:lnTo>
                    <a:pt x="2193779" y="493169"/>
                  </a:lnTo>
                  <a:lnTo>
                    <a:pt x="2204970" y="432989"/>
                  </a:lnTo>
                  <a:lnTo>
                    <a:pt x="2209615" y="381338"/>
                  </a:lnTo>
                  <a:lnTo>
                    <a:pt x="2207414" y="326076"/>
                  </a:lnTo>
                  <a:lnTo>
                    <a:pt x="2192771" y="264481"/>
                  </a:lnTo>
                  <a:lnTo>
                    <a:pt x="2170017" y="210660"/>
                  </a:lnTo>
                  <a:lnTo>
                    <a:pt x="2141992" y="157862"/>
                  </a:lnTo>
                  <a:lnTo>
                    <a:pt x="2079150" y="98794"/>
                  </a:lnTo>
                  <a:lnTo>
                    <a:pt x="2017645" y="59803"/>
                  </a:lnTo>
                  <a:lnTo>
                    <a:pt x="1962540" y="39008"/>
                  </a:lnTo>
                  <a:lnTo>
                    <a:pt x="1909607" y="24575"/>
                  </a:lnTo>
                  <a:lnTo>
                    <a:pt x="1847751" y="12532"/>
                  </a:lnTo>
                  <a:lnTo>
                    <a:pt x="1793996" y="9683"/>
                  </a:lnTo>
                  <a:lnTo>
                    <a:pt x="1731964" y="1429"/>
                  </a:lnTo>
                  <a:lnTo>
                    <a:pt x="1668613" y="211"/>
                  </a:lnTo>
                  <a:lnTo>
                    <a:pt x="1617155" y="0"/>
                  </a:lnTo>
                  <a:lnTo>
                    <a:pt x="1566033" y="1107"/>
                  </a:lnTo>
                  <a:lnTo>
                    <a:pt x="1518390" y="7155"/>
                  </a:lnTo>
                  <a:lnTo>
                    <a:pt x="1462030" y="10636"/>
                  </a:lnTo>
                  <a:lnTo>
                    <a:pt x="1407766" y="17387"/>
                  </a:lnTo>
                  <a:lnTo>
                    <a:pt x="1353474" y="19907"/>
                  </a:lnTo>
                  <a:lnTo>
                    <a:pt x="1296963" y="21823"/>
                  </a:lnTo>
                  <a:lnTo>
                    <a:pt x="1238409" y="29239"/>
                  </a:lnTo>
                  <a:lnTo>
                    <a:pt x="1176800" y="31051"/>
                  </a:lnTo>
                  <a:lnTo>
                    <a:pt x="1128151" y="31364"/>
                  </a:lnTo>
                  <a:lnTo>
                    <a:pt x="1065377" y="31470"/>
                  </a:lnTo>
                  <a:lnTo>
                    <a:pt x="1011559" y="32659"/>
                  </a:lnTo>
                  <a:lnTo>
                    <a:pt x="950796" y="39828"/>
                  </a:lnTo>
                  <a:lnTo>
                    <a:pt x="892601" y="41374"/>
                  </a:lnTo>
                  <a:lnTo>
                    <a:pt x="840263" y="44952"/>
                  </a:lnTo>
                  <a:lnTo>
                    <a:pt x="785548" y="51052"/>
                  </a:lnTo>
                  <a:lnTo>
                    <a:pt x="723999" y="60689"/>
                  </a:lnTo>
                  <a:lnTo>
                    <a:pt x="674104" y="65492"/>
                  </a:lnTo>
                  <a:lnTo>
                    <a:pt x="616816" y="71205"/>
                  </a:lnTo>
                  <a:lnTo>
                    <a:pt x="555537" y="78725"/>
                  </a:lnTo>
                  <a:lnTo>
                    <a:pt x="498372" y="91475"/>
                  </a:lnTo>
                  <a:lnTo>
                    <a:pt x="445140" y="105259"/>
                  </a:lnTo>
                  <a:lnTo>
                    <a:pt x="389329" y="115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058311" y="945931"/>
            <a:ext cx="2474198" cy="2035937"/>
            <a:chOff x="1058311" y="945931"/>
            <a:chExt cx="2474198" cy="2035937"/>
          </a:xfrm>
        </p:grpSpPr>
        <p:grpSp>
          <p:nvGrpSpPr>
            <p:cNvPr id="8" name="Group 7"/>
            <p:cNvGrpSpPr/>
            <p:nvPr/>
          </p:nvGrpSpPr>
          <p:grpSpPr>
            <a:xfrm>
              <a:off x="1559749" y="945931"/>
              <a:ext cx="1844229" cy="688290"/>
              <a:chOff x="1559749" y="945931"/>
              <a:chExt cx="1844229" cy="688290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559749" y="945931"/>
                <a:ext cx="267143" cy="576859"/>
              </a:xfrm>
              <a:custGeom>
                <a:avLst/>
                <a:gdLst/>
                <a:ahLst/>
                <a:cxnLst/>
                <a:rect l="0" t="0" r="0" b="0"/>
                <a:pathLst>
                  <a:path w="267143" h="576859">
                    <a:moveTo>
                      <a:pt x="267142" y="67107"/>
                    </a:moveTo>
                    <a:lnTo>
                      <a:pt x="255964" y="78286"/>
                    </a:lnTo>
                    <a:lnTo>
                      <a:pt x="232814" y="132675"/>
                    </a:lnTo>
                    <a:lnTo>
                      <a:pt x="206166" y="194718"/>
                    </a:lnTo>
                    <a:lnTo>
                      <a:pt x="176979" y="252018"/>
                    </a:lnTo>
                    <a:lnTo>
                      <a:pt x="154273" y="308657"/>
                    </a:lnTo>
                    <a:lnTo>
                      <a:pt x="126347" y="357496"/>
                    </a:lnTo>
                    <a:lnTo>
                      <a:pt x="98561" y="411597"/>
                    </a:lnTo>
                    <a:lnTo>
                      <a:pt x="74955" y="469921"/>
                    </a:lnTo>
                    <a:lnTo>
                      <a:pt x="64743" y="496480"/>
                    </a:lnTo>
                    <a:lnTo>
                      <a:pt x="60203" y="523882"/>
                    </a:lnTo>
                    <a:lnTo>
                      <a:pt x="64425" y="548539"/>
                    </a:lnTo>
                    <a:lnTo>
                      <a:pt x="68827" y="560027"/>
                    </a:lnTo>
                    <a:lnTo>
                      <a:pt x="76440" y="567686"/>
                    </a:lnTo>
                    <a:lnTo>
                      <a:pt x="97378" y="576196"/>
                    </a:lnTo>
                    <a:lnTo>
                      <a:pt x="119162" y="576858"/>
                    </a:lnTo>
                    <a:lnTo>
                      <a:pt x="140542" y="572084"/>
                    </a:lnTo>
                    <a:lnTo>
                      <a:pt x="171139" y="556242"/>
                    </a:lnTo>
                    <a:lnTo>
                      <a:pt x="206151" y="523688"/>
                    </a:lnTo>
                    <a:lnTo>
                      <a:pt x="233083" y="483151"/>
                    </a:lnTo>
                    <a:lnTo>
                      <a:pt x="257555" y="422640"/>
                    </a:lnTo>
                    <a:lnTo>
                      <a:pt x="264302" y="379771"/>
                    </a:lnTo>
                    <a:lnTo>
                      <a:pt x="259641" y="354638"/>
                    </a:lnTo>
                    <a:lnTo>
                      <a:pt x="237585" y="309907"/>
                    </a:lnTo>
                    <a:lnTo>
                      <a:pt x="209528" y="275682"/>
                    </a:lnTo>
                    <a:lnTo>
                      <a:pt x="149723" y="232187"/>
                    </a:lnTo>
                    <a:lnTo>
                      <a:pt x="89564" y="191387"/>
                    </a:lnTo>
                    <a:lnTo>
                      <a:pt x="30699" y="144752"/>
                    </a:lnTo>
                    <a:lnTo>
                      <a:pt x="13681" y="117799"/>
                    </a:lnTo>
                    <a:lnTo>
                      <a:pt x="1230" y="87586"/>
                    </a:lnTo>
                    <a:lnTo>
                      <a:pt x="0" y="66850"/>
                    </a:lnTo>
                    <a:lnTo>
                      <a:pt x="4523" y="47106"/>
                    </a:lnTo>
                    <a:lnTo>
                      <a:pt x="14332" y="30532"/>
                    </a:lnTo>
                    <a:lnTo>
                      <a:pt x="29610" y="18486"/>
                    </a:lnTo>
                    <a:lnTo>
                      <a:pt x="68014" y="1221"/>
                    </a:lnTo>
                    <a:lnTo>
                      <a:pt x="88564" y="0"/>
                    </a:lnTo>
                    <a:lnTo>
                      <a:pt x="149259" y="4588"/>
                    </a:lnTo>
                    <a:lnTo>
                      <a:pt x="212610" y="18522"/>
                    </a:lnTo>
                    <a:lnTo>
                      <a:pt x="228478" y="28357"/>
                    </a:lnTo>
                    <a:lnTo>
                      <a:pt x="246085" y="4605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995347" y="1465764"/>
                <a:ext cx="59121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59121" h="168457">
                    <a:moveTo>
                      <a:pt x="0" y="0"/>
                    </a:moveTo>
                    <a:lnTo>
                      <a:pt x="42662" y="60873"/>
                    </a:lnTo>
                    <a:lnTo>
                      <a:pt x="49498" y="68658"/>
                    </a:lnTo>
                    <a:lnTo>
                      <a:pt x="57094" y="89786"/>
                    </a:lnTo>
                    <a:lnTo>
                      <a:pt x="59120" y="101971"/>
                    </a:lnTo>
                    <a:lnTo>
                      <a:pt x="55132" y="121750"/>
                    </a:lnTo>
                    <a:lnTo>
                      <a:pt x="39732" y="146038"/>
                    </a:lnTo>
                    <a:lnTo>
                      <a:pt x="21057" y="1684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2224120" y="1001538"/>
                <a:ext cx="339767" cy="497643"/>
              </a:xfrm>
              <a:custGeom>
                <a:avLst/>
                <a:gdLst/>
                <a:ahLst/>
                <a:cxnLst/>
                <a:rect l="0" t="0" r="0" b="0"/>
                <a:pathLst>
                  <a:path w="339767" h="497643">
                    <a:moveTo>
                      <a:pt x="76553" y="972"/>
                    </a:moveTo>
                    <a:lnTo>
                      <a:pt x="52834" y="44934"/>
                    </a:lnTo>
                    <a:lnTo>
                      <a:pt x="31432" y="104305"/>
                    </a:lnTo>
                    <a:lnTo>
                      <a:pt x="25415" y="115484"/>
                    </a:lnTo>
                    <a:lnTo>
                      <a:pt x="20235" y="119427"/>
                    </a:lnTo>
                    <a:lnTo>
                      <a:pt x="15611" y="118547"/>
                    </a:lnTo>
                    <a:lnTo>
                      <a:pt x="11359" y="114450"/>
                    </a:lnTo>
                    <a:lnTo>
                      <a:pt x="9694" y="108209"/>
                    </a:lnTo>
                    <a:lnTo>
                      <a:pt x="10963" y="91917"/>
                    </a:lnTo>
                    <a:lnTo>
                      <a:pt x="18546" y="76097"/>
                    </a:lnTo>
                    <a:lnTo>
                      <a:pt x="59342" y="16557"/>
                    </a:lnTo>
                    <a:lnTo>
                      <a:pt x="88221" y="0"/>
                    </a:lnTo>
                    <a:lnTo>
                      <a:pt x="111765" y="930"/>
                    </a:lnTo>
                    <a:lnTo>
                      <a:pt x="124594" y="4454"/>
                    </a:lnTo>
                    <a:lnTo>
                      <a:pt x="145088" y="17727"/>
                    </a:lnTo>
                    <a:lnTo>
                      <a:pt x="169780" y="48050"/>
                    </a:lnTo>
                    <a:lnTo>
                      <a:pt x="193495" y="100218"/>
                    </a:lnTo>
                    <a:lnTo>
                      <a:pt x="205699" y="152821"/>
                    </a:lnTo>
                    <a:lnTo>
                      <a:pt x="205546" y="212860"/>
                    </a:lnTo>
                    <a:lnTo>
                      <a:pt x="203681" y="275104"/>
                    </a:lnTo>
                    <a:lnTo>
                      <a:pt x="191950" y="332410"/>
                    </a:lnTo>
                    <a:lnTo>
                      <a:pt x="174261" y="386196"/>
                    </a:lnTo>
                    <a:lnTo>
                      <a:pt x="141923" y="445037"/>
                    </a:lnTo>
                    <a:lnTo>
                      <a:pt x="125494" y="470125"/>
                    </a:lnTo>
                    <a:lnTo>
                      <a:pt x="103374" y="487515"/>
                    </a:lnTo>
                    <a:lnTo>
                      <a:pt x="90925" y="493790"/>
                    </a:lnTo>
                    <a:lnTo>
                      <a:pt x="64613" y="497642"/>
                    </a:lnTo>
                    <a:lnTo>
                      <a:pt x="51046" y="497032"/>
                    </a:lnTo>
                    <a:lnTo>
                      <a:pt x="29732" y="486995"/>
                    </a:lnTo>
                    <a:lnTo>
                      <a:pt x="20773" y="479405"/>
                    </a:lnTo>
                    <a:lnTo>
                      <a:pt x="7698" y="458494"/>
                    </a:lnTo>
                    <a:lnTo>
                      <a:pt x="2574" y="446367"/>
                    </a:lnTo>
                    <a:lnTo>
                      <a:pt x="0" y="420414"/>
                    </a:lnTo>
                    <a:lnTo>
                      <a:pt x="3925" y="395621"/>
                    </a:lnTo>
                    <a:lnTo>
                      <a:pt x="13469" y="376803"/>
                    </a:lnTo>
                    <a:lnTo>
                      <a:pt x="31748" y="363760"/>
                    </a:lnTo>
                    <a:lnTo>
                      <a:pt x="56640" y="355234"/>
                    </a:lnTo>
                    <a:lnTo>
                      <a:pt x="87200" y="351444"/>
                    </a:lnTo>
                    <a:lnTo>
                      <a:pt x="131701" y="360489"/>
                    </a:lnTo>
                    <a:lnTo>
                      <a:pt x="187489" y="383336"/>
                    </a:lnTo>
                    <a:lnTo>
                      <a:pt x="249956" y="404080"/>
                    </a:lnTo>
                    <a:lnTo>
                      <a:pt x="296648" y="403771"/>
                    </a:lnTo>
                    <a:lnTo>
                      <a:pt x="339766" y="3905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911326" y="1013038"/>
                <a:ext cx="21058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63255">
                    <a:moveTo>
                      <a:pt x="21057" y="0"/>
                    </a:moveTo>
                    <a:lnTo>
                      <a:pt x="12724" y="48931"/>
                    </a:lnTo>
                    <a:lnTo>
                      <a:pt x="11180" y="99896"/>
                    </a:lnTo>
                    <a:lnTo>
                      <a:pt x="10722" y="153212"/>
                    </a:lnTo>
                    <a:lnTo>
                      <a:pt x="10586" y="204884"/>
                    </a:lnTo>
                    <a:lnTo>
                      <a:pt x="10546" y="258408"/>
                    </a:lnTo>
                    <a:lnTo>
                      <a:pt x="10534" y="307023"/>
                    </a:lnTo>
                    <a:lnTo>
                      <a:pt x="10531" y="358472"/>
                    </a:lnTo>
                    <a:lnTo>
                      <a:pt x="10530" y="407641"/>
                    </a:lnTo>
                    <a:lnTo>
                      <a:pt x="7409" y="442487"/>
                    </a:lnTo>
                    <a:lnTo>
                      <a:pt x="0" y="4632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669444" y="1076209"/>
                <a:ext cx="273469" cy="250569"/>
              </a:xfrm>
              <a:custGeom>
                <a:avLst/>
                <a:gdLst/>
                <a:ahLst/>
                <a:cxnLst/>
                <a:rect l="0" t="0" r="0" b="0"/>
                <a:pathLst>
                  <a:path w="273469" h="250569">
                    <a:moveTo>
                      <a:pt x="273468" y="178985"/>
                    </a:moveTo>
                    <a:lnTo>
                      <a:pt x="211375" y="193639"/>
                    </a:lnTo>
                    <a:lnTo>
                      <a:pt x="159991" y="214418"/>
                    </a:lnTo>
                    <a:lnTo>
                      <a:pt x="107900" y="231001"/>
                    </a:lnTo>
                    <a:lnTo>
                      <a:pt x="51580" y="247922"/>
                    </a:lnTo>
                    <a:lnTo>
                      <a:pt x="25892" y="250568"/>
                    </a:lnTo>
                    <a:lnTo>
                      <a:pt x="16001" y="246594"/>
                    </a:lnTo>
                    <a:lnTo>
                      <a:pt x="8237" y="239266"/>
                    </a:lnTo>
                    <a:lnTo>
                      <a:pt x="1891" y="229700"/>
                    </a:lnTo>
                    <a:lnTo>
                      <a:pt x="0" y="218644"/>
                    </a:lnTo>
                    <a:lnTo>
                      <a:pt x="4138" y="193882"/>
                    </a:lnTo>
                    <a:lnTo>
                      <a:pt x="29236" y="134327"/>
                    </a:lnTo>
                    <a:lnTo>
                      <a:pt x="48587" y="74751"/>
                    </a:lnTo>
                    <a:lnTo>
                      <a:pt x="68723" y="14131"/>
                    </a:lnTo>
                    <a:lnTo>
                      <a:pt x="73427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089137" y="1023567"/>
                <a:ext cx="314841" cy="513003"/>
              </a:xfrm>
              <a:custGeom>
                <a:avLst/>
                <a:gdLst/>
                <a:ahLst/>
                <a:cxnLst/>
                <a:rect l="0" t="0" r="0" b="0"/>
                <a:pathLst>
                  <a:path w="314841" h="513003">
                    <a:moveTo>
                      <a:pt x="116988" y="0"/>
                    </a:moveTo>
                    <a:lnTo>
                      <a:pt x="74326" y="54114"/>
                    </a:lnTo>
                    <a:lnTo>
                      <a:pt x="32711" y="112823"/>
                    </a:lnTo>
                    <a:lnTo>
                      <a:pt x="1168" y="151901"/>
                    </a:lnTo>
                    <a:lnTo>
                      <a:pt x="0" y="150400"/>
                    </a:lnTo>
                    <a:lnTo>
                      <a:pt x="391" y="145890"/>
                    </a:lnTo>
                    <a:lnTo>
                      <a:pt x="12120" y="122775"/>
                    </a:lnTo>
                    <a:lnTo>
                      <a:pt x="58726" y="63156"/>
                    </a:lnTo>
                    <a:lnTo>
                      <a:pt x="86857" y="40810"/>
                    </a:lnTo>
                    <a:lnTo>
                      <a:pt x="138236" y="18300"/>
                    </a:lnTo>
                    <a:lnTo>
                      <a:pt x="147531" y="18049"/>
                    </a:lnTo>
                    <a:lnTo>
                      <a:pt x="164097" y="24009"/>
                    </a:lnTo>
                    <a:lnTo>
                      <a:pt x="179259" y="40697"/>
                    </a:lnTo>
                    <a:lnTo>
                      <a:pt x="186578" y="51697"/>
                    </a:lnTo>
                    <a:lnTo>
                      <a:pt x="191590" y="76399"/>
                    </a:lnTo>
                    <a:lnTo>
                      <a:pt x="185276" y="130385"/>
                    </a:lnTo>
                    <a:lnTo>
                      <a:pt x="173074" y="155045"/>
                    </a:lnTo>
                    <a:lnTo>
                      <a:pt x="133819" y="201785"/>
                    </a:lnTo>
                    <a:lnTo>
                      <a:pt x="115109" y="216804"/>
                    </a:lnTo>
                    <a:lnTo>
                      <a:pt x="107546" y="218235"/>
                    </a:lnTo>
                    <a:lnTo>
                      <a:pt x="101335" y="215680"/>
                    </a:lnTo>
                    <a:lnTo>
                      <a:pt x="96024" y="210467"/>
                    </a:lnTo>
                    <a:lnTo>
                      <a:pt x="95993" y="204652"/>
                    </a:lnTo>
                    <a:lnTo>
                      <a:pt x="105317" y="191952"/>
                    </a:lnTo>
                    <a:lnTo>
                      <a:pt x="130297" y="177237"/>
                    </a:lnTo>
                    <a:lnTo>
                      <a:pt x="152929" y="175478"/>
                    </a:lnTo>
                    <a:lnTo>
                      <a:pt x="210931" y="186928"/>
                    </a:lnTo>
                    <a:lnTo>
                      <a:pt x="243089" y="199146"/>
                    </a:lnTo>
                    <a:lnTo>
                      <a:pt x="264280" y="214851"/>
                    </a:lnTo>
                    <a:lnTo>
                      <a:pt x="284762" y="243424"/>
                    </a:lnTo>
                    <a:lnTo>
                      <a:pt x="305948" y="298084"/>
                    </a:lnTo>
                    <a:lnTo>
                      <a:pt x="314840" y="351599"/>
                    </a:lnTo>
                    <a:lnTo>
                      <a:pt x="310791" y="393256"/>
                    </a:lnTo>
                    <a:lnTo>
                      <a:pt x="290537" y="440848"/>
                    </a:lnTo>
                    <a:lnTo>
                      <a:pt x="269665" y="472213"/>
                    </a:lnTo>
                    <a:lnTo>
                      <a:pt x="241774" y="495674"/>
                    </a:lnTo>
                    <a:lnTo>
                      <a:pt x="221581" y="506129"/>
                    </a:lnTo>
                    <a:lnTo>
                      <a:pt x="179304" y="513002"/>
                    </a:lnTo>
                    <a:lnTo>
                      <a:pt x="152873" y="508371"/>
                    </a:lnTo>
                    <a:lnTo>
                      <a:pt x="95138" y="487694"/>
                    </a:lnTo>
                    <a:lnTo>
                      <a:pt x="85402" y="4843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1058311" y="2129059"/>
              <a:ext cx="2474198" cy="852809"/>
              <a:chOff x="1058311" y="2129059"/>
              <a:chExt cx="2474198" cy="852809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1342580" y="2192230"/>
                <a:ext cx="21058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63214">
                    <a:moveTo>
                      <a:pt x="21057" y="0"/>
                    </a:moveTo>
                    <a:lnTo>
                      <a:pt x="12724" y="57264"/>
                    </a:lnTo>
                    <a:lnTo>
                      <a:pt x="11179" y="106655"/>
                    </a:lnTo>
                    <a:lnTo>
                      <a:pt x="10722" y="155214"/>
                    </a:lnTo>
                    <a:lnTo>
                      <a:pt x="4978" y="207954"/>
                    </a:lnTo>
                    <a:lnTo>
                      <a:pt x="0" y="2632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216238" y="2308044"/>
                <a:ext cx="242157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42157" h="63172">
                    <a:moveTo>
                      <a:pt x="242156" y="0"/>
                    </a:moveTo>
                    <a:lnTo>
                      <a:pt x="188281" y="27511"/>
                    </a:lnTo>
                    <a:lnTo>
                      <a:pt x="131119" y="45549"/>
                    </a:lnTo>
                    <a:lnTo>
                      <a:pt x="76766" y="52411"/>
                    </a:lnTo>
                    <a:lnTo>
                      <a:pt x="27209" y="60699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1626850" y="2140238"/>
                <a:ext cx="307046" cy="525776"/>
              </a:xfrm>
              <a:custGeom>
                <a:avLst/>
                <a:gdLst/>
                <a:ahLst/>
                <a:cxnLst/>
                <a:rect l="0" t="0" r="0" b="0"/>
                <a:pathLst>
                  <a:path w="307046" h="525776">
                    <a:moveTo>
                      <a:pt x="0" y="9878"/>
                    </a:moveTo>
                    <a:lnTo>
                      <a:pt x="48931" y="1545"/>
                    </a:lnTo>
                    <a:lnTo>
                      <a:pt x="96776" y="0"/>
                    </a:lnTo>
                    <a:lnTo>
                      <a:pt x="147997" y="2662"/>
                    </a:lnTo>
                    <a:lnTo>
                      <a:pt x="200219" y="10859"/>
                    </a:lnTo>
                    <a:lnTo>
                      <a:pt x="249617" y="17578"/>
                    </a:lnTo>
                    <a:lnTo>
                      <a:pt x="302641" y="25437"/>
                    </a:lnTo>
                    <a:lnTo>
                      <a:pt x="307045" y="29609"/>
                    </a:lnTo>
                    <a:lnTo>
                      <a:pt x="306472" y="34730"/>
                    </a:lnTo>
                    <a:lnTo>
                      <a:pt x="296477" y="46660"/>
                    </a:lnTo>
                    <a:lnTo>
                      <a:pt x="272289" y="68870"/>
                    </a:lnTo>
                    <a:lnTo>
                      <a:pt x="228298" y="130803"/>
                    </a:lnTo>
                    <a:lnTo>
                      <a:pt x="203197" y="185020"/>
                    </a:lnTo>
                    <a:lnTo>
                      <a:pt x="182909" y="240999"/>
                    </a:lnTo>
                    <a:lnTo>
                      <a:pt x="159412" y="294081"/>
                    </a:lnTo>
                    <a:lnTo>
                      <a:pt x="133799" y="357313"/>
                    </a:lnTo>
                    <a:lnTo>
                      <a:pt x="103277" y="420489"/>
                    </a:lnTo>
                    <a:lnTo>
                      <a:pt x="71785" y="480185"/>
                    </a:lnTo>
                    <a:lnTo>
                      <a:pt x="52642" y="52577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963762" y="2581785"/>
                <a:ext cx="77056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77056" h="200042">
                    <a:moveTo>
                      <a:pt x="0" y="0"/>
                    </a:moveTo>
                    <a:lnTo>
                      <a:pt x="52540" y="55659"/>
                    </a:lnTo>
                    <a:lnTo>
                      <a:pt x="75109" y="95352"/>
                    </a:lnTo>
                    <a:lnTo>
                      <a:pt x="77055" y="116078"/>
                    </a:lnTo>
                    <a:lnTo>
                      <a:pt x="72851" y="135818"/>
                    </a:lnTo>
                    <a:lnTo>
                      <a:pt x="51088" y="167554"/>
                    </a:lnTo>
                    <a:lnTo>
                      <a:pt x="36744" y="180923"/>
                    </a:lnTo>
                    <a:lnTo>
                      <a:pt x="0" y="2000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2427016" y="2129059"/>
                <a:ext cx="31586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484312">
                    <a:moveTo>
                      <a:pt x="31585" y="0"/>
                    </a:moveTo>
                    <a:lnTo>
                      <a:pt x="28466" y="48931"/>
                    </a:lnTo>
                    <a:lnTo>
                      <a:pt x="23252" y="103015"/>
                    </a:lnTo>
                    <a:lnTo>
                      <a:pt x="22032" y="147560"/>
                    </a:lnTo>
                    <a:lnTo>
                      <a:pt x="21490" y="194654"/>
                    </a:lnTo>
                    <a:lnTo>
                      <a:pt x="21249" y="239761"/>
                    </a:lnTo>
                    <a:lnTo>
                      <a:pt x="21114" y="298378"/>
                    </a:lnTo>
                    <a:lnTo>
                      <a:pt x="15479" y="354517"/>
                    </a:lnTo>
                    <a:lnTo>
                      <a:pt x="11506" y="407807"/>
                    </a:lnTo>
                    <a:lnTo>
                      <a:pt x="7602" y="457154"/>
                    </a:lnTo>
                    <a:lnTo>
                      <a:pt x="0" y="4843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2204036" y="2223816"/>
                <a:ext cx="265095" cy="266544"/>
              </a:xfrm>
              <a:custGeom>
                <a:avLst/>
                <a:gdLst/>
                <a:ahLst/>
                <a:cxnLst/>
                <a:rect l="0" t="0" r="0" b="0"/>
                <a:pathLst>
                  <a:path w="265095" h="266544">
                    <a:moveTo>
                      <a:pt x="265094" y="168456"/>
                    </a:moveTo>
                    <a:lnTo>
                      <a:pt x="248326" y="162866"/>
                    </a:lnTo>
                    <a:lnTo>
                      <a:pt x="230735" y="166361"/>
                    </a:lnTo>
                    <a:lnTo>
                      <a:pt x="170094" y="200782"/>
                    </a:lnTo>
                    <a:lnTo>
                      <a:pt x="110427" y="234064"/>
                    </a:lnTo>
                    <a:lnTo>
                      <a:pt x="54953" y="255590"/>
                    </a:lnTo>
                    <a:lnTo>
                      <a:pt x="23066" y="266543"/>
                    </a:lnTo>
                    <a:lnTo>
                      <a:pt x="14834" y="265433"/>
                    </a:lnTo>
                    <a:lnTo>
                      <a:pt x="8177" y="261183"/>
                    </a:lnTo>
                    <a:lnTo>
                      <a:pt x="2569" y="254840"/>
                    </a:lnTo>
                    <a:lnTo>
                      <a:pt x="0" y="245933"/>
                    </a:lnTo>
                    <a:lnTo>
                      <a:pt x="265" y="223557"/>
                    </a:lnTo>
                    <a:lnTo>
                      <a:pt x="17203" y="169894"/>
                    </a:lnTo>
                    <a:lnTo>
                      <a:pt x="33027" y="107302"/>
                    </a:lnTo>
                    <a:lnTo>
                      <a:pt x="53007" y="49531"/>
                    </a:lnTo>
                    <a:lnTo>
                      <a:pt x="75581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687216" y="2131370"/>
                <a:ext cx="262013" cy="462759"/>
              </a:xfrm>
              <a:custGeom>
                <a:avLst/>
                <a:gdLst/>
                <a:ahLst/>
                <a:cxnLst/>
                <a:rect l="0" t="0" r="0" b="0"/>
                <a:pathLst>
                  <a:path w="262013" h="462759">
                    <a:moveTo>
                      <a:pt x="255696" y="92446"/>
                    </a:moveTo>
                    <a:lnTo>
                      <a:pt x="224457" y="129924"/>
                    </a:lnTo>
                    <a:lnTo>
                      <a:pt x="182027" y="192110"/>
                    </a:lnTo>
                    <a:lnTo>
                      <a:pt x="154141" y="248463"/>
                    </a:lnTo>
                    <a:lnTo>
                      <a:pt x="116197" y="311162"/>
                    </a:lnTo>
                    <a:lnTo>
                      <a:pt x="89248" y="371462"/>
                    </a:lnTo>
                    <a:lnTo>
                      <a:pt x="74837" y="406744"/>
                    </a:lnTo>
                    <a:lnTo>
                      <a:pt x="73149" y="428666"/>
                    </a:lnTo>
                    <a:lnTo>
                      <a:pt x="74336" y="439425"/>
                    </a:lnTo>
                    <a:lnTo>
                      <a:pt x="78638" y="447767"/>
                    </a:lnTo>
                    <a:lnTo>
                      <a:pt x="92775" y="460156"/>
                    </a:lnTo>
                    <a:lnTo>
                      <a:pt x="101459" y="462758"/>
                    </a:lnTo>
                    <a:lnTo>
                      <a:pt x="120466" y="462530"/>
                    </a:lnTo>
                    <a:lnTo>
                      <a:pt x="150897" y="450235"/>
                    </a:lnTo>
                    <a:lnTo>
                      <a:pt x="191451" y="416714"/>
                    </a:lnTo>
                    <a:lnTo>
                      <a:pt x="230526" y="360319"/>
                    </a:lnTo>
                    <a:lnTo>
                      <a:pt x="256747" y="306059"/>
                    </a:lnTo>
                    <a:lnTo>
                      <a:pt x="262012" y="278242"/>
                    </a:lnTo>
                    <a:lnTo>
                      <a:pt x="258113" y="253401"/>
                    </a:lnTo>
                    <a:lnTo>
                      <a:pt x="247412" y="231831"/>
                    </a:lnTo>
                    <a:lnTo>
                      <a:pt x="230957" y="214446"/>
                    </a:lnTo>
                    <a:lnTo>
                      <a:pt x="178392" y="185360"/>
                    </a:lnTo>
                    <a:lnTo>
                      <a:pt x="125133" y="164351"/>
                    </a:lnTo>
                    <a:lnTo>
                      <a:pt x="70722" y="141701"/>
                    </a:lnTo>
                    <a:lnTo>
                      <a:pt x="28085" y="121629"/>
                    </a:lnTo>
                    <a:lnTo>
                      <a:pt x="12986" y="107756"/>
                    </a:lnTo>
                    <a:lnTo>
                      <a:pt x="2376" y="89891"/>
                    </a:lnTo>
                    <a:lnTo>
                      <a:pt x="0" y="70253"/>
                    </a:lnTo>
                    <a:lnTo>
                      <a:pt x="1004" y="60103"/>
                    </a:lnTo>
                    <a:lnTo>
                      <a:pt x="11478" y="42586"/>
                    </a:lnTo>
                    <a:lnTo>
                      <a:pt x="27832" y="28172"/>
                    </a:lnTo>
                    <a:lnTo>
                      <a:pt x="77207" y="5487"/>
                    </a:lnTo>
                    <a:lnTo>
                      <a:pt x="114033" y="0"/>
                    </a:lnTo>
                    <a:lnTo>
                      <a:pt x="148991" y="3963"/>
                    </a:lnTo>
                    <a:lnTo>
                      <a:pt x="189905" y="23018"/>
                    </a:lnTo>
                    <a:lnTo>
                      <a:pt x="213582" y="3980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129606" y="2150400"/>
                <a:ext cx="305141" cy="497214"/>
              </a:xfrm>
              <a:custGeom>
                <a:avLst/>
                <a:gdLst/>
                <a:ahLst/>
                <a:cxnLst/>
                <a:rect l="0" t="0" r="0" b="0"/>
                <a:pathLst>
                  <a:path w="305141" h="497214">
                    <a:moveTo>
                      <a:pt x="266031" y="41830"/>
                    </a:moveTo>
                    <a:lnTo>
                      <a:pt x="239645" y="26189"/>
                    </a:lnTo>
                    <a:lnTo>
                      <a:pt x="177130" y="6986"/>
                    </a:lnTo>
                    <a:lnTo>
                      <a:pt x="121912" y="1152"/>
                    </a:lnTo>
                    <a:lnTo>
                      <a:pt x="65945" y="0"/>
                    </a:lnTo>
                    <a:lnTo>
                      <a:pt x="40233" y="2182"/>
                    </a:lnTo>
                    <a:lnTo>
                      <a:pt x="21007" y="10951"/>
                    </a:lnTo>
                    <a:lnTo>
                      <a:pt x="7783" y="25766"/>
                    </a:lnTo>
                    <a:lnTo>
                      <a:pt x="2619" y="34630"/>
                    </a:lnTo>
                    <a:lnTo>
                      <a:pt x="0" y="56958"/>
                    </a:lnTo>
                    <a:lnTo>
                      <a:pt x="2262" y="109419"/>
                    </a:lnTo>
                    <a:lnTo>
                      <a:pt x="9945" y="164842"/>
                    </a:lnTo>
                    <a:lnTo>
                      <a:pt x="11835" y="192818"/>
                    </a:lnTo>
                    <a:lnTo>
                      <a:pt x="14679" y="199811"/>
                    </a:lnTo>
                    <a:lnTo>
                      <a:pt x="18914" y="202133"/>
                    </a:lnTo>
                    <a:lnTo>
                      <a:pt x="24078" y="201341"/>
                    </a:lnTo>
                    <a:lnTo>
                      <a:pt x="73642" y="180180"/>
                    </a:lnTo>
                    <a:lnTo>
                      <a:pt x="102146" y="174679"/>
                    </a:lnTo>
                    <a:lnTo>
                      <a:pt x="165551" y="177940"/>
                    </a:lnTo>
                    <a:lnTo>
                      <a:pt x="201165" y="184065"/>
                    </a:lnTo>
                    <a:lnTo>
                      <a:pt x="243470" y="205020"/>
                    </a:lnTo>
                    <a:lnTo>
                      <a:pt x="268055" y="226013"/>
                    </a:lnTo>
                    <a:lnTo>
                      <a:pt x="288988" y="255110"/>
                    </a:lnTo>
                    <a:lnTo>
                      <a:pt x="301949" y="292847"/>
                    </a:lnTo>
                    <a:lnTo>
                      <a:pt x="305140" y="333665"/>
                    </a:lnTo>
                    <a:lnTo>
                      <a:pt x="296330" y="389379"/>
                    </a:lnTo>
                    <a:lnTo>
                      <a:pt x="283587" y="428297"/>
                    </a:lnTo>
                    <a:lnTo>
                      <a:pt x="258321" y="467299"/>
                    </a:lnTo>
                    <a:lnTo>
                      <a:pt x="238428" y="479712"/>
                    </a:lnTo>
                    <a:lnTo>
                      <a:pt x="193119" y="497213"/>
                    </a:lnTo>
                    <a:lnTo>
                      <a:pt x="141967" y="496294"/>
                    </a:lnTo>
                    <a:lnTo>
                      <a:pt x="89923" y="494899"/>
                    </a:lnTo>
                    <a:lnTo>
                      <a:pt x="55461" y="4945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1058311" y="2834469"/>
                <a:ext cx="2474198" cy="147399"/>
              </a:xfrm>
              <a:custGeom>
                <a:avLst/>
                <a:gdLst/>
                <a:ahLst/>
                <a:cxnLst/>
                <a:rect l="0" t="0" r="0" b="0"/>
                <a:pathLst>
                  <a:path w="2474198" h="147399">
                    <a:moveTo>
                      <a:pt x="2474197" y="52642"/>
                    </a:moveTo>
                    <a:lnTo>
                      <a:pt x="2420052" y="44309"/>
                    </a:lnTo>
                    <a:lnTo>
                      <a:pt x="2372756" y="39644"/>
                    </a:lnTo>
                    <a:lnTo>
                      <a:pt x="2314289" y="33973"/>
                    </a:lnTo>
                    <a:lnTo>
                      <a:pt x="2258751" y="32293"/>
                    </a:lnTo>
                    <a:lnTo>
                      <a:pt x="2203652" y="26136"/>
                    </a:lnTo>
                    <a:lnTo>
                      <a:pt x="2143332" y="20890"/>
                    </a:lnTo>
                    <a:lnTo>
                      <a:pt x="2085144" y="12921"/>
                    </a:lnTo>
                    <a:lnTo>
                      <a:pt x="2023000" y="11001"/>
                    </a:lnTo>
                    <a:lnTo>
                      <a:pt x="1971752" y="10668"/>
                    </a:lnTo>
                    <a:lnTo>
                      <a:pt x="1919522" y="4980"/>
                    </a:lnTo>
                    <a:lnTo>
                      <a:pt x="1867002" y="1475"/>
                    </a:lnTo>
                    <a:lnTo>
                      <a:pt x="1814396" y="437"/>
                    </a:lnTo>
                    <a:lnTo>
                      <a:pt x="1756175" y="129"/>
                    </a:lnTo>
                    <a:lnTo>
                      <a:pt x="1694471" y="38"/>
                    </a:lnTo>
                    <a:lnTo>
                      <a:pt x="1637323" y="11"/>
                    </a:lnTo>
                    <a:lnTo>
                      <a:pt x="1577757" y="3"/>
                    </a:lnTo>
                    <a:lnTo>
                      <a:pt x="1515654" y="1"/>
                    </a:lnTo>
                    <a:lnTo>
                      <a:pt x="1458389" y="0"/>
                    </a:lnTo>
                    <a:lnTo>
                      <a:pt x="1398787" y="0"/>
                    </a:lnTo>
                    <a:lnTo>
                      <a:pt x="1336674" y="0"/>
                    </a:lnTo>
                    <a:lnTo>
                      <a:pt x="1273816" y="0"/>
                    </a:lnTo>
                    <a:lnTo>
                      <a:pt x="1210738" y="0"/>
                    </a:lnTo>
                    <a:lnTo>
                      <a:pt x="1147595" y="0"/>
                    </a:lnTo>
                    <a:lnTo>
                      <a:pt x="1084432" y="0"/>
                    </a:lnTo>
                    <a:lnTo>
                      <a:pt x="1039200" y="3119"/>
                    </a:lnTo>
                    <a:lnTo>
                      <a:pt x="994141" y="7235"/>
                    </a:lnTo>
                    <a:lnTo>
                      <a:pt x="934719" y="9552"/>
                    </a:lnTo>
                    <a:lnTo>
                      <a:pt x="873179" y="11409"/>
                    </a:lnTo>
                    <a:lnTo>
                      <a:pt x="810491" y="18848"/>
                    </a:lnTo>
                    <a:lnTo>
                      <a:pt x="748633" y="27291"/>
                    </a:lnTo>
                    <a:lnTo>
                      <a:pt x="691570" y="31483"/>
                    </a:lnTo>
                    <a:lnTo>
                      <a:pt x="631899" y="39613"/>
                    </a:lnTo>
                    <a:lnTo>
                      <a:pt x="576653" y="48262"/>
                    </a:lnTo>
                    <a:lnTo>
                      <a:pt x="523240" y="52514"/>
                    </a:lnTo>
                    <a:lnTo>
                      <a:pt x="470369" y="59493"/>
                    </a:lnTo>
                    <a:lnTo>
                      <a:pt x="417659" y="63251"/>
                    </a:lnTo>
                    <a:lnTo>
                      <a:pt x="364996" y="71253"/>
                    </a:lnTo>
                    <a:lnTo>
                      <a:pt x="312348" y="81033"/>
                    </a:lnTo>
                    <a:lnTo>
                      <a:pt x="259704" y="90170"/>
                    </a:lnTo>
                    <a:lnTo>
                      <a:pt x="208230" y="94567"/>
                    </a:lnTo>
                    <a:lnTo>
                      <a:pt x="145204" y="105940"/>
                    </a:lnTo>
                    <a:lnTo>
                      <a:pt x="82364" y="119452"/>
                    </a:lnTo>
                    <a:lnTo>
                      <a:pt x="25318" y="136887"/>
                    </a:lnTo>
                    <a:lnTo>
                      <a:pt x="0" y="1473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5223140" y="236566"/>
            <a:ext cx="3789255" cy="804600"/>
            <a:chOff x="5223140" y="236566"/>
            <a:chExt cx="3789255" cy="804600"/>
          </a:xfrm>
        </p:grpSpPr>
        <p:sp>
          <p:nvSpPr>
            <p:cNvPr id="20" name="Freeform 19"/>
            <p:cNvSpPr/>
            <p:nvPr/>
          </p:nvSpPr>
          <p:spPr>
            <a:xfrm>
              <a:off x="5390590" y="379025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3822" y="27556"/>
                  </a:lnTo>
                  <a:lnTo>
                    <a:pt x="11179" y="86899"/>
                  </a:lnTo>
                  <a:lnTo>
                    <a:pt x="10657" y="149357"/>
                  </a:lnTo>
                  <a:lnTo>
                    <a:pt x="3319" y="20441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23140" y="236566"/>
              <a:ext cx="397148" cy="497648"/>
            </a:xfrm>
            <a:custGeom>
              <a:avLst/>
              <a:gdLst/>
              <a:ahLst/>
              <a:cxnLst/>
              <a:rect l="0" t="0" r="0" b="0"/>
              <a:pathLst>
                <a:path w="397148" h="497648">
                  <a:moveTo>
                    <a:pt x="272735" y="5589"/>
                  </a:moveTo>
                  <a:lnTo>
                    <a:pt x="255968" y="0"/>
                  </a:lnTo>
                  <a:lnTo>
                    <a:pt x="238377" y="375"/>
                  </a:lnTo>
                  <a:lnTo>
                    <a:pt x="179737" y="14478"/>
                  </a:lnTo>
                  <a:lnTo>
                    <a:pt x="131229" y="38237"/>
                  </a:lnTo>
                  <a:lnTo>
                    <a:pt x="76548" y="86370"/>
                  </a:lnTo>
                  <a:lnTo>
                    <a:pt x="48195" y="138442"/>
                  </a:lnTo>
                  <a:lnTo>
                    <a:pt x="23185" y="191882"/>
                  </a:lnTo>
                  <a:lnTo>
                    <a:pt x="4086" y="249660"/>
                  </a:lnTo>
                  <a:lnTo>
                    <a:pt x="0" y="312680"/>
                  </a:lnTo>
                  <a:lnTo>
                    <a:pt x="2412" y="364081"/>
                  </a:lnTo>
                  <a:lnTo>
                    <a:pt x="13655" y="410116"/>
                  </a:lnTo>
                  <a:lnTo>
                    <a:pt x="31804" y="442864"/>
                  </a:lnTo>
                  <a:lnTo>
                    <a:pt x="58898" y="474890"/>
                  </a:lnTo>
                  <a:lnTo>
                    <a:pt x="90963" y="491042"/>
                  </a:lnTo>
                  <a:lnTo>
                    <a:pt x="135689" y="497647"/>
                  </a:lnTo>
                  <a:lnTo>
                    <a:pt x="185986" y="494015"/>
                  </a:lnTo>
                  <a:lnTo>
                    <a:pt x="246978" y="479968"/>
                  </a:lnTo>
                  <a:lnTo>
                    <a:pt x="300966" y="445824"/>
                  </a:lnTo>
                  <a:lnTo>
                    <a:pt x="355352" y="393715"/>
                  </a:lnTo>
                  <a:lnTo>
                    <a:pt x="389304" y="333402"/>
                  </a:lnTo>
                  <a:lnTo>
                    <a:pt x="397147" y="279396"/>
                  </a:lnTo>
                  <a:lnTo>
                    <a:pt x="396166" y="225927"/>
                  </a:lnTo>
                  <a:lnTo>
                    <a:pt x="383267" y="178239"/>
                  </a:lnTo>
                  <a:lnTo>
                    <a:pt x="364715" y="119675"/>
                  </a:lnTo>
                  <a:lnTo>
                    <a:pt x="312607" y="56667"/>
                  </a:lnTo>
                  <a:lnTo>
                    <a:pt x="251678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06445" y="239305"/>
              <a:ext cx="168457" cy="497690"/>
            </a:xfrm>
            <a:custGeom>
              <a:avLst/>
              <a:gdLst/>
              <a:ahLst/>
              <a:cxnLst/>
              <a:rect l="0" t="0" r="0" b="0"/>
              <a:pathLst>
                <a:path w="168457" h="497690">
                  <a:moveTo>
                    <a:pt x="0" y="497689"/>
                  </a:moveTo>
                  <a:lnTo>
                    <a:pt x="0" y="439072"/>
                  </a:lnTo>
                  <a:lnTo>
                    <a:pt x="0" y="387515"/>
                  </a:lnTo>
                  <a:lnTo>
                    <a:pt x="3120" y="344998"/>
                  </a:lnTo>
                  <a:lnTo>
                    <a:pt x="7236" y="299975"/>
                  </a:lnTo>
                  <a:lnTo>
                    <a:pt x="10723" y="238676"/>
                  </a:lnTo>
                  <a:lnTo>
                    <a:pt x="18669" y="181624"/>
                  </a:lnTo>
                  <a:lnTo>
                    <a:pt x="20350" y="133419"/>
                  </a:lnTo>
                  <a:lnTo>
                    <a:pt x="20847" y="74682"/>
                  </a:lnTo>
                  <a:lnTo>
                    <a:pt x="24115" y="22184"/>
                  </a:lnTo>
                  <a:lnTo>
                    <a:pt x="26605" y="8720"/>
                  </a:lnTo>
                  <a:lnTo>
                    <a:pt x="31775" y="2084"/>
                  </a:lnTo>
                  <a:lnTo>
                    <a:pt x="38731" y="0"/>
                  </a:lnTo>
                  <a:lnTo>
                    <a:pt x="46878" y="950"/>
                  </a:lnTo>
                  <a:lnTo>
                    <a:pt x="54649" y="6263"/>
                  </a:lnTo>
                  <a:lnTo>
                    <a:pt x="76764" y="37266"/>
                  </a:lnTo>
                  <a:lnTo>
                    <a:pt x="102078" y="93313"/>
                  </a:lnTo>
                  <a:lnTo>
                    <a:pt x="122410" y="153193"/>
                  </a:lnTo>
                  <a:lnTo>
                    <a:pt x="133236" y="206883"/>
                  </a:lnTo>
                  <a:lnTo>
                    <a:pt x="142683" y="264905"/>
                  </a:lnTo>
                  <a:lnTo>
                    <a:pt x="147172" y="313943"/>
                  </a:lnTo>
                  <a:lnTo>
                    <a:pt x="154221" y="364997"/>
                  </a:lnTo>
                  <a:lnTo>
                    <a:pt x="157999" y="415999"/>
                  </a:lnTo>
                  <a:lnTo>
                    <a:pt x="166044" y="469508"/>
                  </a:lnTo>
                  <a:lnTo>
                    <a:pt x="168456" y="497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06445" y="55801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89"/>
                  </a:lnTo>
                  <a:lnTo>
                    <a:pt x="18231" y="10723"/>
                  </a:lnTo>
                  <a:lnTo>
                    <a:pt x="12154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30473" y="328436"/>
              <a:ext cx="152859" cy="441664"/>
            </a:xfrm>
            <a:custGeom>
              <a:avLst/>
              <a:gdLst/>
              <a:ahLst/>
              <a:cxnLst/>
              <a:rect l="0" t="0" r="0" b="0"/>
              <a:pathLst>
                <a:path w="152859" h="441664">
                  <a:moveTo>
                    <a:pt x="91827" y="345387"/>
                  </a:moveTo>
                  <a:lnTo>
                    <a:pt x="97893" y="310596"/>
                  </a:lnTo>
                  <a:lnTo>
                    <a:pt x="91805" y="268658"/>
                  </a:lnTo>
                  <a:lnTo>
                    <a:pt x="81679" y="248504"/>
                  </a:lnTo>
                  <a:lnTo>
                    <a:pt x="73363" y="242194"/>
                  </a:lnTo>
                  <a:lnTo>
                    <a:pt x="51645" y="235183"/>
                  </a:lnTo>
                  <a:lnTo>
                    <a:pt x="41643" y="236823"/>
                  </a:lnTo>
                  <a:lnTo>
                    <a:pt x="24289" y="248003"/>
                  </a:lnTo>
                  <a:lnTo>
                    <a:pt x="6956" y="274029"/>
                  </a:lnTo>
                  <a:lnTo>
                    <a:pt x="0" y="309556"/>
                  </a:lnTo>
                  <a:lnTo>
                    <a:pt x="6055" y="369548"/>
                  </a:lnTo>
                  <a:lnTo>
                    <a:pt x="16370" y="405189"/>
                  </a:lnTo>
                  <a:lnTo>
                    <a:pt x="27485" y="423048"/>
                  </a:lnTo>
                  <a:lnTo>
                    <a:pt x="46463" y="435666"/>
                  </a:lnTo>
                  <a:lnTo>
                    <a:pt x="58075" y="440668"/>
                  </a:lnTo>
                  <a:lnTo>
                    <a:pt x="68156" y="441663"/>
                  </a:lnTo>
                  <a:lnTo>
                    <a:pt x="85596" y="436530"/>
                  </a:lnTo>
                  <a:lnTo>
                    <a:pt x="101146" y="420210"/>
                  </a:lnTo>
                  <a:lnTo>
                    <a:pt x="114686" y="396189"/>
                  </a:lnTo>
                  <a:lnTo>
                    <a:pt x="132910" y="333109"/>
                  </a:lnTo>
                  <a:lnTo>
                    <a:pt x="147776" y="269912"/>
                  </a:lnTo>
                  <a:lnTo>
                    <a:pt x="152858" y="209811"/>
                  </a:lnTo>
                  <a:lnTo>
                    <a:pt x="148775" y="162497"/>
                  </a:lnTo>
                  <a:lnTo>
                    <a:pt x="145745" y="103894"/>
                  </a:lnTo>
                  <a:lnTo>
                    <a:pt x="139258" y="45846"/>
                  </a:lnTo>
                  <a:lnTo>
                    <a:pt x="129928" y="2781"/>
                  </a:lnTo>
                  <a:lnTo>
                    <a:pt x="126586" y="0"/>
                  </a:lnTo>
                  <a:lnTo>
                    <a:pt x="123188" y="3995"/>
                  </a:lnTo>
                  <a:lnTo>
                    <a:pt x="109331" y="52434"/>
                  </a:lnTo>
                  <a:lnTo>
                    <a:pt x="104422" y="106898"/>
                  </a:lnTo>
                  <a:lnTo>
                    <a:pt x="109999" y="166477"/>
                  </a:lnTo>
                  <a:lnTo>
                    <a:pt x="113199" y="222187"/>
                  </a:lnTo>
                  <a:lnTo>
                    <a:pt x="121037" y="280808"/>
                  </a:lnTo>
                  <a:lnTo>
                    <a:pt x="131045" y="340603"/>
                  </a:lnTo>
                  <a:lnTo>
                    <a:pt x="133941" y="376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30351" y="275341"/>
              <a:ext cx="155120" cy="506138"/>
            </a:xfrm>
            <a:custGeom>
              <a:avLst/>
              <a:gdLst/>
              <a:ahLst/>
              <a:cxnLst/>
              <a:rect l="0" t="0" r="0" b="0"/>
              <a:pathLst>
                <a:path w="155120" h="506138">
                  <a:moveTo>
                    <a:pt x="123576" y="356368"/>
                  </a:moveTo>
                  <a:lnTo>
                    <a:pt x="114001" y="325086"/>
                  </a:lnTo>
                  <a:lnTo>
                    <a:pt x="103333" y="308930"/>
                  </a:lnTo>
                  <a:lnTo>
                    <a:pt x="94873" y="304856"/>
                  </a:lnTo>
                  <a:lnTo>
                    <a:pt x="72994" y="303448"/>
                  </a:lnTo>
                  <a:lnTo>
                    <a:pt x="53912" y="309842"/>
                  </a:lnTo>
                  <a:lnTo>
                    <a:pt x="37632" y="321652"/>
                  </a:lnTo>
                  <a:lnTo>
                    <a:pt x="22598" y="338599"/>
                  </a:lnTo>
                  <a:lnTo>
                    <a:pt x="6569" y="373460"/>
                  </a:lnTo>
                  <a:lnTo>
                    <a:pt x="0" y="413425"/>
                  </a:lnTo>
                  <a:lnTo>
                    <a:pt x="6186" y="460446"/>
                  </a:lnTo>
                  <a:lnTo>
                    <a:pt x="12131" y="482174"/>
                  </a:lnTo>
                  <a:lnTo>
                    <a:pt x="17694" y="490541"/>
                  </a:lnTo>
                  <a:lnTo>
                    <a:pt x="33234" y="502958"/>
                  </a:lnTo>
                  <a:lnTo>
                    <a:pt x="51839" y="506137"/>
                  </a:lnTo>
                  <a:lnTo>
                    <a:pt x="61713" y="505347"/>
                  </a:lnTo>
                  <a:lnTo>
                    <a:pt x="78924" y="495111"/>
                  </a:lnTo>
                  <a:lnTo>
                    <a:pt x="101767" y="466497"/>
                  </a:lnTo>
                  <a:lnTo>
                    <a:pt x="129109" y="409649"/>
                  </a:lnTo>
                  <a:lnTo>
                    <a:pt x="139514" y="374105"/>
                  </a:lnTo>
                  <a:lnTo>
                    <a:pt x="144287" y="324189"/>
                  </a:lnTo>
                  <a:lnTo>
                    <a:pt x="152667" y="270983"/>
                  </a:lnTo>
                  <a:lnTo>
                    <a:pt x="154669" y="215760"/>
                  </a:lnTo>
                  <a:lnTo>
                    <a:pt x="155016" y="157039"/>
                  </a:lnTo>
                  <a:lnTo>
                    <a:pt x="155119" y="104545"/>
                  </a:lnTo>
                  <a:lnTo>
                    <a:pt x="149560" y="53767"/>
                  </a:lnTo>
                  <a:lnTo>
                    <a:pt x="140504" y="7266"/>
                  </a:lnTo>
                  <a:lnTo>
                    <a:pt x="136031" y="801"/>
                  </a:lnTo>
                  <a:lnTo>
                    <a:pt x="130710" y="0"/>
                  </a:lnTo>
                  <a:lnTo>
                    <a:pt x="124823" y="2976"/>
                  </a:lnTo>
                  <a:lnTo>
                    <a:pt x="115161" y="21880"/>
                  </a:lnTo>
                  <a:lnTo>
                    <a:pt x="106265" y="68528"/>
                  </a:lnTo>
                  <a:lnTo>
                    <a:pt x="103629" y="120564"/>
                  </a:lnTo>
                  <a:lnTo>
                    <a:pt x="102848" y="171857"/>
                  </a:lnTo>
                  <a:lnTo>
                    <a:pt x="105736" y="231508"/>
                  </a:lnTo>
                  <a:lnTo>
                    <a:pt x="114001" y="293636"/>
                  </a:lnTo>
                  <a:lnTo>
                    <a:pt x="123858" y="350259"/>
                  </a:lnTo>
                  <a:lnTo>
                    <a:pt x="134105" y="409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31574" y="558010"/>
              <a:ext cx="69795" cy="189441"/>
            </a:xfrm>
            <a:custGeom>
              <a:avLst/>
              <a:gdLst/>
              <a:ahLst/>
              <a:cxnLst/>
              <a:rect l="0" t="0" r="0" b="0"/>
              <a:pathLst>
                <a:path w="69795" h="189441">
                  <a:moveTo>
                    <a:pt x="6623" y="52642"/>
                  </a:moveTo>
                  <a:lnTo>
                    <a:pt x="6623" y="111259"/>
                  </a:lnTo>
                  <a:lnTo>
                    <a:pt x="7792" y="164263"/>
                  </a:lnTo>
                  <a:lnTo>
                    <a:pt x="12688" y="189440"/>
                  </a:lnTo>
                  <a:lnTo>
                    <a:pt x="74" y="127842"/>
                  </a:lnTo>
                  <a:lnTo>
                    <a:pt x="0" y="73303"/>
                  </a:lnTo>
                  <a:lnTo>
                    <a:pt x="6019" y="46617"/>
                  </a:lnTo>
                  <a:lnTo>
                    <a:pt x="16492" y="23058"/>
                  </a:lnTo>
                  <a:lnTo>
                    <a:pt x="24901" y="15372"/>
                  </a:lnTo>
                  <a:lnTo>
                    <a:pt x="697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85595" y="631709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96124" y="463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75067" y="569979"/>
              <a:ext cx="215236" cy="471187"/>
            </a:xfrm>
            <a:custGeom>
              <a:avLst/>
              <a:gdLst/>
              <a:ahLst/>
              <a:cxnLst/>
              <a:rect l="0" t="0" r="0" b="0"/>
              <a:pathLst>
                <a:path w="215236" h="471187">
                  <a:moveTo>
                    <a:pt x="147399" y="156487"/>
                  </a:moveTo>
                  <a:lnTo>
                    <a:pt x="158577" y="145308"/>
                  </a:lnTo>
                  <a:lnTo>
                    <a:pt x="164065" y="127342"/>
                  </a:lnTo>
                  <a:lnTo>
                    <a:pt x="166708" y="65345"/>
                  </a:lnTo>
                  <a:lnTo>
                    <a:pt x="158710" y="31216"/>
                  </a:lnTo>
                  <a:lnTo>
                    <a:pt x="148137" y="9564"/>
                  </a:lnTo>
                  <a:lnTo>
                    <a:pt x="140872" y="3556"/>
                  </a:lnTo>
                  <a:lnTo>
                    <a:pt x="132519" y="721"/>
                  </a:lnTo>
                  <a:lnTo>
                    <a:pt x="123442" y="0"/>
                  </a:lnTo>
                  <a:lnTo>
                    <a:pt x="115050" y="4199"/>
                  </a:lnTo>
                  <a:lnTo>
                    <a:pt x="99486" y="21343"/>
                  </a:lnTo>
                  <a:lnTo>
                    <a:pt x="83160" y="51714"/>
                  </a:lnTo>
                  <a:lnTo>
                    <a:pt x="76503" y="88528"/>
                  </a:lnTo>
                  <a:lnTo>
                    <a:pt x="80119" y="123483"/>
                  </a:lnTo>
                  <a:lnTo>
                    <a:pt x="94190" y="156067"/>
                  </a:lnTo>
                  <a:lnTo>
                    <a:pt x="102568" y="162056"/>
                  </a:lnTo>
                  <a:lnTo>
                    <a:pt x="124355" y="165591"/>
                  </a:lnTo>
                  <a:lnTo>
                    <a:pt x="134376" y="162556"/>
                  </a:lnTo>
                  <a:lnTo>
                    <a:pt x="151750" y="149826"/>
                  </a:lnTo>
                  <a:lnTo>
                    <a:pt x="158488" y="152046"/>
                  </a:lnTo>
                  <a:lnTo>
                    <a:pt x="169095" y="173231"/>
                  </a:lnTo>
                  <a:lnTo>
                    <a:pt x="181643" y="224619"/>
                  </a:lnTo>
                  <a:lnTo>
                    <a:pt x="196364" y="281989"/>
                  </a:lnTo>
                  <a:lnTo>
                    <a:pt x="210537" y="340981"/>
                  </a:lnTo>
                  <a:lnTo>
                    <a:pt x="215235" y="365996"/>
                  </a:lnTo>
                  <a:lnTo>
                    <a:pt x="208719" y="420183"/>
                  </a:lnTo>
                  <a:lnTo>
                    <a:pt x="205826" y="434060"/>
                  </a:lnTo>
                  <a:lnTo>
                    <a:pt x="200389" y="444481"/>
                  </a:lnTo>
                  <a:lnTo>
                    <a:pt x="184988" y="459179"/>
                  </a:lnTo>
                  <a:lnTo>
                    <a:pt x="160206" y="466492"/>
                  </a:lnTo>
                  <a:lnTo>
                    <a:pt x="102225" y="471186"/>
                  </a:lnTo>
                  <a:lnTo>
                    <a:pt x="46883" y="470944"/>
                  </a:lnTo>
                  <a:lnTo>
                    <a:pt x="0" y="461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75109" y="379025"/>
              <a:ext cx="178985" cy="407393"/>
            </a:xfrm>
            <a:custGeom>
              <a:avLst/>
              <a:gdLst/>
              <a:ahLst/>
              <a:cxnLst/>
              <a:rect l="0" t="0" r="0" b="0"/>
              <a:pathLst>
                <a:path w="178985" h="407393">
                  <a:moveTo>
                    <a:pt x="0" y="0"/>
                  </a:moveTo>
                  <a:lnTo>
                    <a:pt x="5589" y="62093"/>
                  </a:lnTo>
                  <a:lnTo>
                    <a:pt x="9065" y="116794"/>
                  </a:lnTo>
                  <a:lnTo>
                    <a:pt x="15684" y="173686"/>
                  </a:lnTo>
                  <a:lnTo>
                    <a:pt x="18668" y="216014"/>
                  </a:lnTo>
                  <a:lnTo>
                    <a:pt x="21165" y="260953"/>
                  </a:lnTo>
                  <a:lnTo>
                    <a:pt x="29147" y="323375"/>
                  </a:lnTo>
                  <a:lnTo>
                    <a:pt x="37751" y="372546"/>
                  </a:lnTo>
                  <a:lnTo>
                    <a:pt x="40821" y="407392"/>
                  </a:lnTo>
                  <a:lnTo>
                    <a:pt x="41252" y="406125"/>
                  </a:lnTo>
                  <a:lnTo>
                    <a:pt x="40561" y="392240"/>
                  </a:lnTo>
                  <a:lnTo>
                    <a:pt x="35934" y="358115"/>
                  </a:lnTo>
                  <a:lnTo>
                    <a:pt x="43665" y="304662"/>
                  </a:lnTo>
                  <a:lnTo>
                    <a:pt x="61035" y="244625"/>
                  </a:lnTo>
                  <a:lnTo>
                    <a:pt x="72360" y="227265"/>
                  </a:lnTo>
                  <a:lnTo>
                    <a:pt x="79826" y="222870"/>
                  </a:lnTo>
                  <a:lnTo>
                    <a:pt x="97479" y="221106"/>
                  </a:lnTo>
                  <a:lnTo>
                    <a:pt x="105930" y="225783"/>
                  </a:lnTo>
                  <a:lnTo>
                    <a:pt x="129003" y="254722"/>
                  </a:lnTo>
                  <a:lnTo>
                    <a:pt x="154640" y="306423"/>
                  </a:lnTo>
                  <a:lnTo>
                    <a:pt x="173872" y="364916"/>
                  </a:lnTo>
                  <a:lnTo>
                    <a:pt x="17898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96207" y="347440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20" y="176885"/>
                  </a:lnTo>
                  <a:lnTo>
                    <a:pt x="9065" y="240311"/>
                  </a:lnTo>
                  <a:lnTo>
                    <a:pt x="10094" y="302960"/>
                  </a:lnTo>
                  <a:lnTo>
                    <a:pt x="10400" y="362207"/>
                  </a:lnTo>
                  <a:lnTo>
                    <a:pt x="18845" y="420095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33036" y="50536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27421" y="5590"/>
                  </a:lnTo>
                  <a:lnTo>
                    <a:pt x="76036" y="9553"/>
                  </a:lnTo>
                  <a:lnTo>
                    <a:pt x="27064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43689" y="379025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0" y="167792"/>
                  </a:lnTo>
                  <a:lnTo>
                    <a:pt x="0" y="230803"/>
                  </a:lnTo>
                  <a:lnTo>
                    <a:pt x="1169" y="294034"/>
                  </a:lnTo>
                  <a:lnTo>
                    <a:pt x="7236" y="356573"/>
                  </a:lnTo>
                  <a:lnTo>
                    <a:pt x="9553" y="409158"/>
                  </a:lnTo>
                  <a:lnTo>
                    <a:pt x="10529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27876" y="536953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14599" y="7236"/>
                  </a:lnTo>
                  <a:lnTo>
                    <a:pt x="155257" y="12998"/>
                  </a:lnTo>
                  <a:lnTo>
                    <a:pt x="92799" y="25054"/>
                  </a:lnTo>
                  <a:lnTo>
                    <a:pt x="37741" y="375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66958" y="684352"/>
              <a:ext cx="167181" cy="161606"/>
            </a:xfrm>
            <a:custGeom>
              <a:avLst/>
              <a:gdLst/>
              <a:ahLst/>
              <a:cxnLst/>
              <a:rect l="0" t="0" r="0" b="0"/>
              <a:pathLst>
                <a:path w="167181" h="161606">
                  <a:moveTo>
                    <a:pt x="118887" y="31585"/>
                  </a:moveTo>
                  <a:lnTo>
                    <a:pt x="107708" y="14818"/>
                  </a:lnTo>
                  <a:lnTo>
                    <a:pt x="99736" y="9878"/>
                  </a:lnTo>
                  <a:lnTo>
                    <a:pt x="78399" y="4390"/>
                  </a:lnTo>
                  <a:lnTo>
                    <a:pt x="45669" y="6890"/>
                  </a:lnTo>
                  <a:lnTo>
                    <a:pt x="27464" y="15150"/>
                  </a:lnTo>
                  <a:lnTo>
                    <a:pt x="19334" y="20629"/>
                  </a:lnTo>
                  <a:lnTo>
                    <a:pt x="7180" y="39194"/>
                  </a:lnTo>
                  <a:lnTo>
                    <a:pt x="2301" y="50696"/>
                  </a:lnTo>
                  <a:lnTo>
                    <a:pt x="0" y="75954"/>
                  </a:lnTo>
                  <a:lnTo>
                    <a:pt x="4047" y="101607"/>
                  </a:lnTo>
                  <a:lnTo>
                    <a:pt x="13644" y="124707"/>
                  </a:lnTo>
                  <a:lnTo>
                    <a:pt x="28828" y="140433"/>
                  </a:lnTo>
                  <a:lnTo>
                    <a:pt x="67172" y="160061"/>
                  </a:lnTo>
                  <a:lnTo>
                    <a:pt x="87714" y="161605"/>
                  </a:lnTo>
                  <a:lnTo>
                    <a:pt x="108541" y="157222"/>
                  </a:lnTo>
                  <a:lnTo>
                    <a:pt x="129497" y="147475"/>
                  </a:lnTo>
                  <a:lnTo>
                    <a:pt x="155435" y="123245"/>
                  </a:lnTo>
                  <a:lnTo>
                    <a:pt x="164376" y="100789"/>
                  </a:lnTo>
                  <a:lnTo>
                    <a:pt x="167180" y="76380"/>
                  </a:lnTo>
                  <a:lnTo>
                    <a:pt x="164526" y="53834"/>
                  </a:lnTo>
                  <a:lnTo>
                    <a:pt x="156328" y="35234"/>
                  </a:lnTo>
                  <a:lnTo>
                    <a:pt x="150867" y="26999"/>
                  </a:lnTo>
                  <a:lnTo>
                    <a:pt x="135440" y="14729"/>
                  </a:lnTo>
                  <a:lnTo>
                    <a:pt x="1083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96456" y="410611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0" y="0"/>
                  </a:moveTo>
                  <a:lnTo>
                    <a:pt x="0" y="50433"/>
                  </a:lnTo>
                  <a:lnTo>
                    <a:pt x="1170" y="105410"/>
                  </a:lnTo>
                  <a:lnTo>
                    <a:pt x="8333" y="167094"/>
                  </a:lnTo>
                  <a:lnTo>
                    <a:pt x="10095" y="224339"/>
                  </a:lnTo>
                  <a:lnTo>
                    <a:pt x="10442" y="284216"/>
                  </a:lnTo>
                  <a:lnTo>
                    <a:pt x="10502" y="345735"/>
                  </a:lnTo>
                  <a:lnTo>
                    <a:pt x="10520" y="400877"/>
                  </a:lnTo>
                  <a:lnTo>
                    <a:pt x="10526" y="452666"/>
                  </a:lnTo>
                  <a:lnTo>
                    <a:pt x="10528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38570" y="663379"/>
              <a:ext cx="184587" cy="242072"/>
            </a:xfrm>
            <a:custGeom>
              <a:avLst/>
              <a:gdLst/>
              <a:ahLst/>
              <a:cxnLst/>
              <a:rect l="0" t="0" r="0" b="0"/>
              <a:pathLst>
                <a:path w="184587" h="242072">
                  <a:moveTo>
                    <a:pt x="0" y="168372"/>
                  </a:moveTo>
                  <a:lnTo>
                    <a:pt x="58779" y="128830"/>
                  </a:lnTo>
                  <a:lnTo>
                    <a:pt x="110007" y="107139"/>
                  </a:lnTo>
                  <a:lnTo>
                    <a:pt x="172885" y="66458"/>
                  </a:lnTo>
                  <a:lnTo>
                    <a:pt x="182123" y="46258"/>
                  </a:lnTo>
                  <a:lnTo>
                    <a:pt x="184586" y="34320"/>
                  </a:lnTo>
                  <a:lnTo>
                    <a:pt x="183888" y="24022"/>
                  </a:lnTo>
                  <a:lnTo>
                    <a:pt x="176875" y="6340"/>
                  </a:lnTo>
                  <a:lnTo>
                    <a:pt x="168220" y="1859"/>
                  </a:lnTo>
                  <a:lnTo>
                    <a:pt x="143005" y="0"/>
                  </a:lnTo>
                  <a:lnTo>
                    <a:pt x="118540" y="6192"/>
                  </a:lnTo>
                  <a:lnTo>
                    <a:pt x="88155" y="22833"/>
                  </a:lnTo>
                  <a:lnTo>
                    <a:pt x="56928" y="49416"/>
                  </a:lnTo>
                  <a:lnTo>
                    <a:pt x="40914" y="75804"/>
                  </a:lnTo>
                  <a:lnTo>
                    <a:pt x="34349" y="117028"/>
                  </a:lnTo>
                  <a:lnTo>
                    <a:pt x="37994" y="155108"/>
                  </a:lnTo>
                  <a:lnTo>
                    <a:pt x="52072" y="188618"/>
                  </a:lnTo>
                  <a:lnTo>
                    <a:pt x="76650" y="215185"/>
                  </a:lnTo>
                  <a:lnTo>
                    <a:pt x="111749" y="232285"/>
                  </a:lnTo>
                  <a:lnTo>
                    <a:pt x="168456" y="242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72276" y="409243"/>
              <a:ext cx="134792" cy="496208"/>
            </a:xfrm>
            <a:custGeom>
              <a:avLst/>
              <a:gdLst/>
              <a:ahLst/>
              <a:cxnLst/>
              <a:rect l="0" t="0" r="0" b="0"/>
              <a:pathLst>
                <a:path w="134792" h="496208">
                  <a:moveTo>
                    <a:pt x="50563" y="496207"/>
                  </a:moveTo>
                  <a:lnTo>
                    <a:pt x="67331" y="485029"/>
                  </a:lnTo>
                  <a:lnTo>
                    <a:pt x="72270" y="477057"/>
                  </a:lnTo>
                  <a:lnTo>
                    <a:pt x="77758" y="455720"/>
                  </a:lnTo>
                  <a:lnTo>
                    <a:pt x="72876" y="397829"/>
                  </a:lnTo>
                  <a:lnTo>
                    <a:pt x="57285" y="339189"/>
                  </a:lnTo>
                  <a:lnTo>
                    <a:pt x="46966" y="290196"/>
                  </a:lnTo>
                  <a:lnTo>
                    <a:pt x="32998" y="235975"/>
                  </a:lnTo>
                  <a:lnTo>
                    <a:pt x="18974" y="182111"/>
                  </a:lnTo>
                  <a:lnTo>
                    <a:pt x="8449" y="128231"/>
                  </a:lnTo>
                  <a:lnTo>
                    <a:pt x="1040" y="78341"/>
                  </a:lnTo>
                  <a:lnTo>
                    <a:pt x="0" y="63212"/>
                  </a:lnTo>
                  <a:lnTo>
                    <a:pt x="8204" y="37043"/>
                  </a:lnTo>
                  <a:lnTo>
                    <a:pt x="15305" y="25151"/>
                  </a:lnTo>
                  <a:lnTo>
                    <a:pt x="35672" y="8819"/>
                  </a:lnTo>
                  <a:lnTo>
                    <a:pt x="59152" y="0"/>
                  </a:lnTo>
                  <a:lnTo>
                    <a:pt x="92102" y="1613"/>
                  </a:lnTo>
                  <a:lnTo>
                    <a:pt x="134791" y="11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59669" y="621181"/>
              <a:ext cx="147399" cy="63172"/>
            </a:xfrm>
            <a:custGeom>
              <a:avLst/>
              <a:gdLst/>
              <a:ahLst/>
              <a:cxnLst/>
              <a:rect l="0" t="0" r="0" b="0"/>
              <a:pathLst>
                <a:path w="147399" h="63172">
                  <a:moveTo>
                    <a:pt x="147398" y="0"/>
                  </a:moveTo>
                  <a:lnTo>
                    <a:pt x="110312" y="34747"/>
                  </a:lnTo>
                  <a:lnTo>
                    <a:pt x="92312" y="43909"/>
                  </a:lnTo>
                  <a:lnTo>
                    <a:pt x="33458" y="5461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76986" y="473782"/>
              <a:ext cx="51180" cy="431669"/>
            </a:xfrm>
            <a:custGeom>
              <a:avLst/>
              <a:gdLst/>
              <a:ahLst/>
              <a:cxnLst/>
              <a:rect l="0" t="0" r="0" b="0"/>
              <a:pathLst>
                <a:path w="51180" h="431669">
                  <a:moveTo>
                    <a:pt x="9066" y="0"/>
                  </a:moveTo>
                  <a:lnTo>
                    <a:pt x="1830" y="45537"/>
                  </a:lnTo>
                  <a:lnTo>
                    <a:pt x="0" y="90039"/>
                  </a:lnTo>
                  <a:lnTo>
                    <a:pt x="4560" y="145351"/>
                  </a:lnTo>
                  <a:lnTo>
                    <a:pt x="13320" y="202554"/>
                  </a:lnTo>
                  <a:lnTo>
                    <a:pt x="23324" y="252778"/>
                  </a:lnTo>
                  <a:lnTo>
                    <a:pt x="29950" y="310501"/>
                  </a:lnTo>
                  <a:lnTo>
                    <a:pt x="38191" y="363150"/>
                  </a:lnTo>
                  <a:lnTo>
                    <a:pt x="43042" y="402788"/>
                  </a:lnTo>
                  <a:lnTo>
                    <a:pt x="5117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38653" y="631709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36262" y="8334"/>
                  </a:lnTo>
                  <a:lnTo>
                    <a:pt x="179250" y="15684"/>
                  </a:lnTo>
                  <a:lnTo>
                    <a:pt x="123300" y="19465"/>
                  </a:lnTo>
                  <a:lnTo>
                    <a:pt x="65559" y="30318"/>
                  </a:lnTo>
                  <a:lnTo>
                    <a:pt x="19666" y="475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075750" y="1370855"/>
            <a:ext cx="541470" cy="642930"/>
            <a:chOff x="5075750" y="1370855"/>
            <a:chExt cx="541470" cy="642930"/>
          </a:xfrm>
        </p:grpSpPr>
        <p:sp>
          <p:nvSpPr>
            <p:cNvPr id="43" name="Freeform 42"/>
            <p:cNvSpPr/>
            <p:nvPr/>
          </p:nvSpPr>
          <p:spPr>
            <a:xfrm>
              <a:off x="5247780" y="1511823"/>
              <a:ext cx="227039" cy="383542"/>
            </a:xfrm>
            <a:custGeom>
              <a:avLst/>
              <a:gdLst/>
              <a:ahLst/>
              <a:cxnLst/>
              <a:rect l="0" t="0" r="0" b="0"/>
              <a:pathLst>
                <a:path w="227039" h="383542">
                  <a:moveTo>
                    <a:pt x="69111" y="14809"/>
                  </a:moveTo>
                  <a:lnTo>
                    <a:pt x="54640" y="48431"/>
                  </a:lnTo>
                  <a:lnTo>
                    <a:pt x="43332" y="108216"/>
                  </a:lnTo>
                  <a:lnTo>
                    <a:pt x="33657" y="140751"/>
                  </a:lnTo>
                  <a:lnTo>
                    <a:pt x="30267" y="144394"/>
                  </a:lnTo>
                  <a:lnTo>
                    <a:pt x="26837" y="143313"/>
                  </a:lnTo>
                  <a:lnTo>
                    <a:pt x="23381" y="139083"/>
                  </a:lnTo>
                  <a:lnTo>
                    <a:pt x="12927" y="110772"/>
                  </a:lnTo>
                  <a:lnTo>
                    <a:pt x="12165" y="89044"/>
                  </a:lnTo>
                  <a:lnTo>
                    <a:pt x="21208" y="46500"/>
                  </a:lnTo>
                  <a:lnTo>
                    <a:pt x="36460" y="14840"/>
                  </a:lnTo>
                  <a:lnTo>
                    <a:pt x="45004" y="7811"/>
                  </a:lnTo>
                  <a:lnTo>
                    <a:pt x="66975" y="0"/>
                  </a:lnTo>
                  <a:lnTo>
                    <a:pt x="77046" y="1427"/>
                  </a:lnTo>
                  <a:lnTo>
                    <a:pt x="94474" y="12371"/>
                  </a:lnTo>
                  <a:lnTo>
                    <a:pt x="111851" y="38263"/>
                  </a:lnTo>
                  <a:lnTo>
                    <a:pt x="131902" y="100277"/>
                  </a:lnTo>
                  <a:lnTo>
                    <a:pt x="140656" y="155434"/>
                  </a:lnTo>
                  <a:lnTo>
                    <a:pt x="133979" y="218625"/>
                  </a:lnTo>
                  <a:lnTo>
                    <a:pt x="121395" y="277380"/>
                  </a:lnTo>
                  <a:lnTo>
                    <a:pt x="113405" y="303472"/>
                  </a:lnTo>
                  <a:lnTo>
                    <a:pt x="75705" y="361619"/>
                  </a:lnTo>
                  <a:lnTo>
                    <a:pt x="61903" y="377957"/>
                  </a:lnTo>
                  <a:lnTo>
                    <a:pt x="53777" y="382080"/>
                  </a:lnTo>
                  <a:lnTo>
                    <a:pt x="35390" y="383541"/>
                  </a:lnTo>
                  <a:lnTo>
                    <a:pt x="18639" y="377171"/>
                  </a:lnTo>
                  <a:lnTo>
                    <a:pt x="10897" y="372197"/>
                  </a:lnTo>
                  <a:lnTo>
                    <a:pt x="5735" y="364202"/>
                  </a:lnTo>
                  <a:lnTo>
                    <a:pt x="0" y="342840"/>
                  </a:lnTo>
                  <a:lnTo>
                    <a:pt x="2360" y="310095"/>
                  </a:lnTo>
                  <a:lnTo>
                    <a:pt x="7063" y="301743"/>
                  </a:lnTo>
                  <a:lnTo>
                    <a:pt x="21647" y="289344"/>
                  </a:lnTo>
                  <a:lnTo>
                    <a:pt x="42946" y="286173"/>
                  </a:lnTo>
                  <a:lnTo>
                    <a:pt x="65671" y="289833"/>
                  </a:lnTo>
                  <a:lnTo>
                    <a:pt x="122530" y="317138"/>
                  </a:lnTo>
                  <a:lnTo>
                    <a:pt x="154739" y="333025"/>
                  </a:lnTo>
                  <a:lnTo>
                    <a:pt x="191058" y="337602"/>
                  </a:lnTo>
                  <a:lnTo>
                    <a:pt x="227038" y="330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75750" y="1370855"/>
              <a:ext cx="541470" cy="642930"/>
            </a:xfrm>
            <a:custGeom>
              <a:avLst/>
              <a:gdLst/>
              <a:ahLst/>
              <a:cxnLst/>
              <a:rect l="0" t="0" r="0" b="0"/>
              <a:pathLst>
                <a:path w="541470" h="642930">
                  <a:moveTo>
                    <a:pt x="304312" y="50492"/>
                  </a:moveTo>
                  <a:lnTo>
                    <a:pt x="254760" y="35838"/>
                  </a:lnTo>
                  <a:lnTo>
                    <a:pt x="194525" y="39105"/>
                  </a:lnTo>
                  <a:lnTo>
                    <a:pt x="136353" y="54135"/>
                  </a:lnTo>
                  <a:lnTo>
                    <a:pt x="97009" y="75748"/>
                  </a:lnTo>
                  <a:lnTo>
                    <a:pt x="75307" y="95642"/>
                  </a:lnTo>
                  <a:lnTo>
                    <a:pt x="42311" y="146541"/>
                  </a:lnTo>
                  <a:lnTo>
                    <a:pt x="14569" y="208373"/>
                  </a:lnTo>
                  <a:lnTo>
                    <a:pt x="2410" y="264865"/>
                  </a:lnTo>
                  <a:lnTo>
                    <a:pt x="0" y="314831"/>
                  </a:lnTo>
                  <a:lnTo>
                    <a:pt x="2406" y="366680"/>
                  </a:lnTo>
                  <a:lnTo>
                    <a:pt x="10527" y="415968"/>
                  </a:lnTo>
                  <a:lnTo>
                    <a:pt x="29341" y="474544"/>
                  </a:lnTo>
                  <a:lnTo>
                    <a:pt x="69375" y="535598"/>
                  </a:lnTo>
                  <a:lnTo>
                    <a:pt x="115749" y="584430"/>
                  </a:lnTo>
                  <a:lnTo>
                    <a:pt x="178053" y="626175"/>
                  </a:lnTo>
                  <a:lnTo>
                    <a:pt x="225690" y="642929"/>
                  </a:lnTo>
                  <a:lnTo>
                    <a:pt x="266328" y="642749"/>
                  </a:lnTo>
                  <a:lnTo>
                    <a:pt x="324526" y="628985"/>
                  </a:lnTo>
                  <a:lnTo>
                    <a:pt x="385136" y="603531"/>
                  </a:lnTo>
                  <a:lnTo>
                    <a:pt x="440734" y="564116"/>
                  </a:lnTo>
                  <a:lnTo>
                    <a:pt x="482313" y="501994"/>
                  </a:lnTo>
                  <a:lnTo>
                    <a:pt x="511178" y="446823"/>
                  </a:lnTo>
                  <a:lnTo>
                    <a:pt x="529834" y="383630"/>
                  </a:lnTo>
                  <a:lnTo>
                    <a:pt x="537853" y="324874"/>
                  </a:lnTo>
                  <a:lnTo>
                    <a:pt x="541469" y="296442"/>
                  </a:lnTo>
                  <a:lnTo>
                    <a:pt x="534258" y="240061"/>
                  </a:lnTo>
                  <a:lnTo>
                    <a:pt x="521569" y="183864"/>
                  </a:lnTo>
                  <a:lnTo>
                    <a:pt x="499392" y="128873"/>
                  </a:lnTo>
                  <a:lnTo>
                    <a:pt x="477017" y="93993"/>
                  </a:lnTo>
                  <a:lnTo>
                    <a:pt x="420916" y="45735"/>
                  </a:lnTo>
                  <a:lnTo>
                    <a:pt x="359254" y="20128"/>
                  </a:lnTo>
                  <a:lnTo>
                    <a:pt x="304116" y="5110"/>
                  </a:lnTo>
                  <a:lnTo>
                    <a:pt x="254081" y="0"/>
                  </a:lnTo>
                  <a:lnTo>
                    <a:pt x="199561" y="6466"/>
                  </a:lnTo>
                  <a:lnTo>
                    <a:pt x="188498" y="83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291580" y="1449929"/>
            <a:ext cx="4226182" cy="1475560"/>
            <a:chOff x="5291580" y="1449929"/>
            <a:chExt cx="4226182" cy="1475560"/>
          </a:xfrm>
        </p:grpSpPr>
        <p:sp>
          <p:nvSpPr>
            <p:cNvPr id="46" name="Freeform 45"/>
            <p:cNvSpPr/>
            <p:nvPr/>
          </p:nvSpPr>
          <p:spPr>
            <a:xfrm>
              <a:off x="5948600" y="1558217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3"/>
                  </a:lnTo>
                  <a:lnTo>
                    <a:pt x="3120" y="207571"/>
                  </a:lnTo>
                  <a:lnTo>
                    <a:pt x="9066" y="266130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69616" y="1495046"/>
              <a:ext cx="347442" cy="105286"/>
            </a:xfrm>
            <a:custGeom>
              <a:avLst/>
              <a:gdLst/>
              <a:ahLst/>
              <a:cxnLst/>
              <a:rect l="0" t="0" r="0" b="0"/>
              <a:pathLst>
                <a:path w="347442" h="105286">
                  <a:moveTo>
                    <a:pt x="347441" y="0"/>
                  </a:moveTo>
                  <a:lnTo>
                    <a:pt x="285160" y="17958"/>
                  </a:lnTo>
                  <a:lnTo>
                    <a:pt x="227990" y="31667"/>
                  </a:lnTo>
                  <a:lnTo>
                    <a:pt x="166308" y="45640"/>
                  </a:lnTo>
                  <a:lnTo>
                    <a:pt x="109064" y="60835"/>
                  </a:lnTo>
                  <a:lnTo>
                    <a:pt x="55816" y="8203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43316" y="1884601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9657" y="14654"/>
                  </a:lnTo>
                  <a:lnTo>
                    <a:pt x="182694" y="28197"/>
                  </a:lnTo>
                  <a:lnTo>
                    <a:pt x="126381" y="39018"/>
                  </a:lnTo>
                  <a:lnTo>
                    <a:pt x="70198" y="47091"/>
                  </a:lnTo>
                  <a:lnTo>
                    <a:pt x="12479" y="602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64741" y="1449929"/>
              <a:ext cx="120773" cy="466258"/>
            </a:xfrm>
            <a:custGeom>
              <a:avLst/>
              <a:gdLst/>
              <a:ahLst/>
              <a:cxnLst/>
              <a:rect l="0" t="0" r="0" b="0"/>
              <a:pathLst>
                <a:path w="120773" h="466258">
                  <a:moveTo>
                    <a:pt x="47072" y="466257"/>
                  </a:moveTo>
                  <a:lnTo>
                    <a:pt x="39836" y="438701"/>
                  </a:lnTo>
                  <a:lnTo>
                    <a:pt x="34075" y="382478"/>
                  </a:lnTo>
                  <a:lnTo>
                    <a:pt x="27607" y="320377"/>
                  </a:lnTo>
                  <a:lnTo>
                    <a:pt x="17925" y="259020"/>
                  </a:lnTo>
                  <a:lnTo>
                    <a:pt x="9320" y="208971"/>
                  </a:lnTo>
                  <a:lnTo>
                    <a:pt x="5080" y="158267"/>
                  </a:lnTo>
                  <a:lnTo>
                    <a:pt x="0" y="98620"/>
                  </a:lnTo>
                  <a:lnTo>
                    <a:pt x="9568" y="47367"/>
                  </a:lnTo>
                  <a:lnTo>
                    <a:pt x="24911" y="19787"/>
                  </a:lnTo>
                  <a:lnTo>
                    <a:pt x="40732" y="7343"/>
                  </a:lnTo>
                  <a:lnTo>
                    <a:pt x="49865" y="2387"/>
                  </a:lnTo>
                  <a:lnTo>
                    <a:pt x="69370" y="0"/>
                  </a:lnTo>
                  <a:lnTo>
                    <a:pt x="96963" y="5233"/>
                  </a:lnTo>
                  <a:lnTo>
                    <a:pt x="120772" y="13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17057" y="171614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1713" y="16788"/>
                  </a:lnTo>
                  <a:lnTo>
                    <a:pt x="43141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49928" y="1745986"/>
              <a:ext cx="188311" cy="224175"/>
            </a:xfrm>
            <a:custGeom>
              <a:avLst/>
              <a:gdLst/>
              <a:ahLst/>
              <a:cxnLst/>
              <a:rect l="0" t="0" r="0" b="0"/>
              <a:pathLst>
                <a:path w="188311" h="224175">
                  <a:moveTo>
                    <a:pt x="156725" y="117558"/>
                  </a:moveTo>
                  <a:lnTo>
                    <a:pt x="138766" y="63683"/>
                  </a:lnTo>
                  <a:lnTo>
                    <a:pt x="127357" y="34134"/>
                  </a:lnTo>
                  <a:lnTo>
                    <a:pt x="115986" y="17700"/>
                  </a:lnTo>
                  <a:lnTo>
                    <a:pt x="100014" y="5716"/>
                  </a:lnTo>
                  <a:lnTo>
                    <a:pt x="90842" y="882"/>
                  </a:lnTo>
                  <a:lnTo>
                    <a:pt x="82387" y="0"/>
                  </a:lnTo>
                  <a:lnTo>
                    <a:pt x="66754" y="5258"/>
                  </a:lnTo>
                  <a:lnTo>
                    <a:pt x="44799" y="26962"/>
                  </a:lnTo>
                  <a:lnTo>
                    <a:pt x="12495" y="84325"/>
                  </a:lnTo>
                  <a:lnTo>
                    <a:pt x="4885" y="107467"/>
                  </a:lnTo>
                  <a:lnTo>
                    <a:pt x="0" y="160451"/>
                  </a:lnTo>
                  <a:lnTo>
                    <a:pt x="1671" y="185755"/>
                  </a:lnTo>
                  <a:lnTo>
                    <a:pt x="10213" y="204799"/>
                  </a:lnTo>
                  <a:lnTo>
                    <a:pt x="24928" y="217943"/>
                  </a:lnTo>
                  <a:lnTo>
                    <a:pt x="33766" y="223086"/>
                  </a:lnTo>
                  <a:lnTo>
                    <a:pt x="41996" y="224174"/>
                  </a:lnTo>
                  <a:lnTo>
                    <a:pt x="57381" y="219145"/>
                  </a:lnTo>
                  <a:lnTo>
                    <a:pt x="68898" y="205991"/>
                  </a:lnTo>
                  <a:lnTo>
                    <a:pt x="101571" y="148588"/>
                  </a:lnTo>
                  <a:lnTo>
                    <a:pt x="118959" y="103446"/>
                  </a:lnTo>
                  <a:lnTo>
                    <a:pt x="117323" y="108946"/>
                  </a:lnTo>
                  <a:lnTo>
                    <a:pt x="121004" y="131774"/>
                  </a:lnTo>
                  <a:lnTo>
                    <a:pt x="141134" y="169759"/>
                  </a:lnTo>
                  <a:lnTo>
                    <a:pt x="154085" y="185992"/>
                  </a:lnTo>
                  <a:lnTo>
                    <a:pt x="167640" y="194766"/>
                  </a:lnTo>
                  <a:lnTo>
                    <a:pt x="188310" y="201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45748" y="1770032"/>
              <a:ext cx="116599" cy="188269"/>
            </a:xfrm>
            <a:custGeom>
              <a:avLst/>
              <a:gdLst/>
              <a:ahLst/>
              <a:cxnLst/>
              <a:rect l="0" t="0" r="0" b="0"/>
              <a:pathLst>
                <a:path w="116599" h="188269">
                  <a:moveTo>
                    <a:pt x="13547" y="30341"/>
                  </a:moveTo>
                  <a:lnTo>
                    <a:pt x="2369" y="52698"/>
                  </a:lnTo>
                  <a:lnTo>
                    <a:pt x="0" y="76152"/>
                  </a:lnTo>
                  <a:lnTo>
                    <a:pt x="2423" y="129337"/>
                  </a:lnTo>
                  <a:lnTo>
                    <a:pt x="8967" y="174374"/>
                  </a:lnTo>
                  <a:lnTo>
                    <a:pt x="4033" y="117490"/>
                  </a:lnTo>
                  <a:lnTo>
                    <a:pt x="8908" y="65261"/>
                  </a:lnTo>
                  <a:lnTo>
                    <a:pt x="23352" y="23920"/>
                  </a:lnTo>
                  <a:lnTo>
                    <a:pt x="38962" y="6820"/>
                  </a:lnTo>
                  <a:lnTo>
                    <a:pt x="48038" y="622"/>
                  </a:lnTo>
                  <a:lnTo>
                    <a:pt x="55258" y="0"/>
                  </a:lnTo>
                  <a:lnTo>
                    <a:pt x="61242" y="3094"/>
                  </a:lnTo>
                  <a:lnTo>
                    <a:pt x="84839" y="33277"/>
                  </a:lnTo>
                  <a:lnTo>
                    <a:pt x="111293" y="93769"/>
                  </a:lnTo>
                  <a:lnTo>
                    <a:pt x="116598" y="130763"/>
                  </a:lnTo>
                  <a:lnTo>
                    <a:pt x="108304" y="188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17222" y="1821430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14655" y="62092"/>
                  </a:lnTo>
                  <a:lnTo>
                    <a:pt x="35435" y="95496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64580" y="1758259"/>
              <a:ext cx="189514" cy="421141"/>
            </a:xfrm>
            <a:custGeom>
              <a:avLst/>
              <a:gdLst/>
              <a:ahLst/>
              <a:cxnLst/>
              <a:rect l="0" t="0" r="0" b="0"/>
              <a:pathLst>
                <a:path w="189514" h="421141">
                  <a:moveTo>
                    <a:pt x="189513" y="0"/>
                  </a:moveTo>
                  <a:lnTo>
                    <a:pt x="163149" y="62280"/>
                  </a:lnTo>
                  <a:lnTo>
                    <a:pt x="135204" y="124607"/>
                  </a:lnTo>
                  <a:lnTo>
                    <a:pt x="111281" y="184924"/>
                  </a:lnTo>
                  <a:lnTo>
                    <a:pt x="90944" y="235856"/>
                  </a:lnTo>
                  <a:lnTo>
                    <a:pt x="70100" y="286822"/>
                  </a:lnTo>
                  <a:lnTo>
                    <a:pt x="42096" y="343438"/>
                  </a:lnTo>
                  <a:lnTo>
                    <a:pt x="11451" y="40402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87617" y="1750842"/>
              <a:ext cx="177088" cy="224022"/>
            </a:xfrm>
            <a:custGeom>
              <a:avLst/>
              <a:gdLst/>
              <a:ahLst/>
              <a:cxnLst/>
              <a:rect l="0" t="0" r="0" b="0"/>
              <a:pathLst>
                <a:path w="177088" h="224022">
                  <a:moveTo>
                    <a:pt x="124445" y="133759"/>
                  </a:moveTo>
                  <a:lnTo>
                    <a:pt x="112992" y="84828"/>
                  </a:lnTo>
                  <a:lnTo>
                    <a:pt x="99695" y="31287"/>
                  </a:lnTo>
                  <a:lnTo>
                    <a:pt x="86539" y="11786"/>
                  </a:lnTo>
                  <a:lnTo>
                    <a:pt x="78117" y="3311"/>
                  </a:lnTo>
                  <a:lnTo>
                    <a:pt x="68994" y="0"/>
                  </a:lnTo>
                  <a:lnTo>
                    <a:pt x="59401" y="133"/>
                  </a:lnTo>
                  <a:lnTo>
                    <a:pt x="49497" y="2561"/>
                  </a:lnTo>
                  <a:lnTo>
                    <a:pt x="32254" y="14617"/>
                  </a:lnTo>
                  <a:lnTo>
                    <a:pt x="17961" y="32844"/>
                  </a:lnTo>
                  <a:lnTo>
                    <a:pt x="4506" y="70583"/>
                  </a:lnTo>
                  <a:lnTo>
                    <a:pt x="0" y="118289"/>
                  </a:lnTo>
                  <a:lnTo>
                    <a:pt x="1597" y="180572"/>
                  </a:lnTo>
                  <a:lnTo>
                    <a:pt x="7845" y="203698"/>
                  </a:lnTo>
                  <a:lnTo>
                    <a:pt x="18420" y="221774"/>
                  </a:lnTo>
                  <a:lnTo>
                    <a:pt x="24516" y="224021"/>
                  </a:lnTo>
                  <a:lnTo>
                    <a:pt x="30920" y="222010"/>
                  </a:lnTo>
                  <a:lnTo>
                    <a:pt x="37528" y="217159"/>
                  </a:lnTo>
                  <a:lnTo>
                    <a:pt x="47991" y="199292"/>
                  </a:lnTo>
                  <a:lnTo>
                    <a:pt x="75166" y="143428"/>
                  </a:lnTo>
                  <a:lnTo>
                    <a:pt x="84215" y="117779"/>
                  </a:lnTo>
                  <a:lnTo>
                    <a:pt x="88266" y="112577"/>
                  </a:lnTo>
                  <a:lnTo>
                    <a:pt x="92137" y="112619"/>
                  </a:lnTo>
                  <a:lnTo>
                    <a:pt x="95888" y="116156"/>
                  </a:lnTo>
                  <a:lnTo>
                    <a:pt x="122974" y="179112"/>
                  </a:lnTo>
                  <a:lnTo>
                    <a:pt x="142596" y="202829"/>
                  </a:lnTo>
                  <a:lnTo>
                    <a:pt x="156299" y="211250"/>
                  </a:lnTo>
                  <a:lnTo>
                    <a:pt x="177087" y="217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75888" y="1796661"/>
              <a:ext cx="144027" cy="182697"/>
            </a:xfrm>
            <a:custGeom>
              <a:avLst/>
              <a:gdLst/>
              <a:ahLst/>
              <a:cxnLst/>
              <a:rect l="0" t="0" r="0" b="0"/>
              <a:pathLst>
                <a:path w="144027" h="182697">
                  <a:moveTo>
                    <a:pt x="20402" y="24769"/>
                  </a:moveTo>
                  <a:lnTo>
                    <a:pt x="12068" y="62247"/>
                  </a:lnTo>
                  <a:lnTo>
                    <a:pt x="10307" y="119259"/>
                  </a:lnTo>
                  <a:lnTo>
                    <a:pt x="10002" y="164030"/>
                  </a:lnTo>
                  <a:lnTo>
                    <a:pt x="8790" y="169082"/>
                  </a:lnTo>
                  <a:lnTo>
                    <a:pt x="6811" y="167771"/>
                  </a:lnTo>
                  <a:lnTo>
                    <a:pt x="4322" y="162218"/>
                  </a:lnTo>
                  <a:lnTo>
                    <a:pt x="0" y="106762"/>
                  </a:lnTo>
                  <a:lnTo>
                    <a:pt x="5063" y="52403"/>
                  </a:lnTo>
                  <a:lnTo>
                    <a:pt x="19627" y="16189"/>
                  </a:lnTo>
                  <a:lnTo>
                    <a:pt x="28074" y="8520"/>
                  </a:lnTo>
                  <a:lnTo>
                    <a:pt x="49938" y="0"/>
                  </a:lnTo>
                  <a:lnTo>
                    <a:pt x="61150" y="1237"/>
                  </a:lnTo>
                  <a:lnTo>
                    <a:pt x="82966" y="11970"/>
                  </a:lnTo>
                  <a:lnTo>
                    <a:pt x="109390" y="37744"/>
                  </a:lnTo>
                  <a:lnTo>
                    <a:pt x="126447" y="67608"/>
                  </a:lnTo>
                  <a:lnTo>
                    <a:pt x="141522" y="117545"/>
                  </a:lnTo>
                  <a:lnTo>
                    <a:pt x="144026" y="155073"/>
                  </a:lnTo>
                  <a:lnTo>
                    <a:pt x="136215" y="182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64746" y="1771714"/>
              <a:ext cx="142653" cy="207571"/>
            </a:xfrm>
            <a:custGeom>
              <a:avLst/>
              <a:gdLst/>
              <a:ahLst/>
              <a:cxnLst/>
              <a:rect l="0" t="0" r="0" b="0"/>
              <a:pathLst>
                <a:path w="142653" h="207571">
                  <a:moveTo>
                    <a:pt x="136870" y="18130"/>
                  </a:moveTo>
                  <a:lnTo>
                    <a:pt x="120102" y="6952"/>
                  </a:lnTo>
                  <a:lnTo>
                    <a:pt x="87318" y="0"/>
                  </a:lnTo>
                  <a:lnTo>
                    <a:pt x="53558" y="3530"/>
                  </a:lnTo>
                  <a:lnTo>
                    <a:pt x="35112" y="12031"/>
                  </a:lnTo>
                  <a:lnTo>
                    <a:pt x="26917" y="17573"/>
                  </a:lnTo>
                  <a:lnTo>
                    <a:pt x="21455" y="25948"/>
                  </a:lnTo>
                  <a:lnTo>
                    <a:pt x="15385" y="47731"/>
                  </a:lnTo>
                  <a:lnTo>
                    <a:pt x="16106" y="57751"/>
                  </a:lnTo>
                  <a:lnTo>
                    <a:pt x="23145" y="75124"/>
                  </a:lnTo>
                  <a:lnTo>
                    <a:pt x="37193" y="87525"/>
                  </a:lnTo>
                  <a:lnTo>
                    <a:pt x="95248" y="115628"/>
                  </a:lnTo>
                  <a:lnTo>
                    <a:pt x="131378" y="141504"/>
                  </a:lnTo>
                  <a:lnTo>
                    <a:pt x="140279" y="161480"/>
                  </a:lnTo>
                  <a:lnTo>
                    <a:pt x="142652" y="173358"/>
                  </a:lnTo>
                  <a:lnTo>
                    <a:pt x="140725" y="183617"/>
                  </a:lnTo>
                  <a:lnTo>
                    <a:pt x="129225" y="201254"/>
                  </a:lnTo>
                  <a:lnTo>
                    <a:pt x="121245" y="205724"/>
                  </a:lnTo>
                  <a:lnTo>
                    <a:pt x="103020" y="207570"/>
                  </a:lnTo>
                  <a:lnTo>
                    <a:pt x="73028" y="202032"/>
                  </a:lnTo>
                  <a:lnTo>
                    <a:pt x="24089" y="177976"/>
                  </a:lnTo>
                  <a:lnTo>
                    <a:pt x="0" y="165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50133" y="1800373"/>
              <a:ext cx="222097" cy="204310"/>
            </a:xfrm>
            <a:custGeom>
              <a:avLst/>
              <a:gdLst/>
              <a:ahLst/>
              <a:cxnLst/>
              <a:rect l="0" t="0" r="0" b="0"/>
              <a:pathLst>
                <a:path w="222097" h="204310">
                  <a:moveTo>
                    <a:pt x="14655" y="52642"/>
                  </a:moveTo>
                  <a:lnTo>
                    <a:pt x="0" y="102194"/>
                  </a:lnTo>
                  <a:lnTo>
                    <a:pt x="1084" y="135954"/>
                  </a:lnTo>
                  <a:lnTo>
                    <a:pt x="8814" y="168184"/>
                  </a:lnTo>
                  <a:lnTo>
                    <a:pt x="14270" y="176464"/>
                  </a:lnTo>
                  <a:lnTo>
                    <a:pt x="29691" y="188782"/>
                  </a:lnTo>
                  <a:lnTo>
                    <a:pt x="38717" y="190196"/>
                  </a:lnTo>
                  <a:lnTo>
                    <a:pt x="58104" y="185527"/>
                  </a:lnTo>
                  <a:lnTo>
                    <a:pt x="72180" y="172533"/>
                  </a:lnTo>
                  <a:lnTo>
                    <a:pt x="90748" y="135596"/>
                  </a:lnTo>
                  <a:lnTo>
                    <a:pt x="98445" y="94288"/>
                  </a:lnTo>
                  <a:lnTo>
                    <a:pt x="100931" y="94444"/>
                  </a:lnTo>
                  <a:lnTo>
                    <a:pt x="103757" y="98057"/>
                  </a:lnTo>
                  <a:lnTo>
                    <a:pt x="123568" y="157678"/>
                  </a:lnTo>
                  <a:lnTo>
                    <a:pt x="139602" y="189439"/>
                  </a:lnTo>
                  <a:lnTo>
                    <a:pt x="148256" y="196483"/>
                  </a:lnTo>
                  <a:lnTo>
                    <a:pt x="170349" y="204309"/>
                  </a:lnTo>
                  <a:lnTo>
                    <a:pt x="180452" y="204056"/>
                  </a:lnTo>
                  <a:lnTo>
                    <a:pt x="197917" y="197536"/>
                  </a:lnTo>
                  <a:lnTo>
                    <a:pt x="210357" y="180600"/>
                  </a:lnTo>
                  <a:lnTo>
                    <a:pt x="218617" y="156306"/>
                  </a:lnTo>
                  <a:lnTo>
                    <a:pt x="222096" y="110913"/>
                  </a:lnTo>
                  <a:lnTo>
                    <a:pt x="213384" y="56180"/>
                  </a:lnTo>
                  <a:lnTo>
                    <a:pt x="2041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113744" y="1827876"/>
              <a:ext cx="119542" cy="167644"/>
            </a:xfrm>
            <a:custGeom>
              <a:avLst/>
              <a:gdLst/>
              <a:ahLst/>
              <a:cxnLst/>
              <a:rect l="0" t="0" r="0" b="0"/>
              <a:pathLst>
                <a:path w="119542" h="167644">
                  <a:moveTo>
                    <a:pt x="24784" y="98839"/>
                  </a:moveTo>
                  <a:lnTo>
                    <a:pt x="41552" y="104428"/>
                  </a:lnTo>
                  <a:lnTo>
                    <a:pt x="59143" y="100933"/>
                  </a:lnTo>
                  <a:lnTo>
                    <a:pt x="85658" y="85811"/>
                  </a:lnTo>
                  <a:lnTo>
                    <a:pt x="93443" y="79625"/>
                  </a:lnTo>
                  <a:lnTo>
                    <a:pt x="102092" y="60274"/>
                  </a:lnTo>
                  <a:lnTo>
                    <a:pt x="104399" y="48562"/>
                  </a:lnTo>
                  <a:lnTo>
                    <a:pt x="100722" y="26191"/>
                  </a:lnTo>
                  <a:lnTo>
                    <a:pt x="96467" y="15312"/>
                  </a:lnTo>
                  <a:lnTo>
                    <a:pt x="88950" y="8059"/>
                  </a:lnTo>
                  <a:lnTo>
                    <a:pt x="68120" y="0"/>
                  </a:lnTo>
                  <a:lnTo>
                    <a:pt x="46385" y="2658"/>
                  </a:lnTo>
                  <a:lnTo>
                    <a:pt x="35675" y="6642"/>
                  </a:lnTo>
                  <a:lnTo>
                    <a:pt x="20656" y="20428"/>
                  </a:lnTo>
                  <a:lnTo>
                    <a:pt x="1482" y="57874"/>
                  </a:lnTo>
                  <a:lnTo>
                    <a:pt x="0" y="81412"/>
                  </a:lnTo>
                  <a:lnTo>
                    <a:pt x="8580" y="129062"/>
                  </a:lnTo>
                  <a:lnTo>
                    <a:pt x="23753" y="156017"/>
                  </a:lnTo>
                  <a:lnTo>
                    <a:pt x="32285" y="161524"/>
                  </a:lnTo>
                  <a:lnTo>
                    <a:pt x="54245" y="167643"/>
                  </a:lnTo>
                  <a:lnTo>
                    <a:pt x="76482" y="164123"/>
                  </a:lnTo>
                  <a:lnTo>
                    <a:pt x="119541" y="140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270648" y="1789844"/>
              <a:ext cx="88979" cy="224342"/>
            </a:xfrm>
            <a:custGeom>
              <a:avLst/>
              <a:gdLst/>
              <a:ahLst/>
              <a:cxnLst/>
              <a:rect l="0" t="0" r="0" b="0"/>
              <a:pathLst>
                <a:path w="88979" h="224342">
                  <a:moveTo>
                    <a:pt x="4751" y="94757"/>
                  </a:moveTo>
                  <a:lnTo>
                    <a:pt x="10340" y="153374"/>
                  </a:lnTo>
                  <a:lnTo>
                    <a:pt x="26082" y="209970"/>
                  </a:lnTo>
                  <a:lnTo>
                    <a:pt x="30608" y="224341"/>
                  </a:lnTo>
                  <a:lnTo>
                    <a:pt x="14739" y="165873"/>
                  </a:lnTo>
                  <a:lnTo>
                    <a:pt x="0" y="105162"/>
                  </a:lnTo>
                  <a:lnTo>
                    <a:pt x="1860" y="79104"/>
                  </a:lnTo>
                  <a:lnTo>
                    <a:pt x="15073" y="43715"/>
                  </a:lnTo>
                  <a:lnTo>
                    <a:pt x="39395" y="16592"/>
                  </a:lnTo>
                  <a:lnTo>
                    <a:pt x="58752" y="7374"/>
                  </a:lnTo>
                  <a:lnTo>
                    <a:pt x="889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14506" y="1853015"/>
              <a:ext cx="13510" cy="178986"/>
            </a:xfrm>
            <a:custGeom>
              <a:avLst/>
              <a:gdLst/>
              <a:ahLst/>
              <a:cxnLst/>
              <a:rect l="0" t="0" r="0" b="0"/>
              <a:pathLst>
                <a:path w="13510" h="178986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3509" y="144097"/>
                  </a:lnTo>
                  <a:lnTo>
                    <a:pt x="8333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622839" y="1737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728124" y="1857955"/>
              <a:ext cx="160389" cy="176194"/>
            </a:xfrm>
            <a:custGeom>
              <a:avLst/>
              <a:gdLst/>
              <a:ahLst/>
              <a:cxnLst/>
              <a:rect l="0" t="0" r="0" b="0"/>
              <a:pathLst>
                <a:path w="160389" h="176194">
                  <a:moveTo>
                    <a:pt x="94756" y="5589"/>
                  </a:moveTo>
                  <a:lnTo>
                    <a:pt x="77989" y="0"/>
                  </a:lnTo>
                  <a:lnTo>
                    <a:pt x="60398" y="375"/>
                  </a:lnTo>
                  <a:lnTo>
                    <a:pt x="50794" y="2113"/>
                  </a:lnTo>
                  <a:lnTo>
                    <a:pt x="43222" y="6781"/>
                  </a:lnTo>
                  <a:lnTo>
                    <a:pt x="31688" y="21326"/>
                  </a:lnTo>
                  <a:lnTo>
                    <a:pt x="28901" y="39489"/>
                  </a:lnTo>
                  <a:lnTo>
                    <a:pt x="29797" y="49246"/>
                  </a:lnTo>
                  <a:lnTo>
                    <a:pt x="33903" y="56920"/>
                  </a:lnTo>
                  <a:lnTo>
                    <a:pt x="47824" y="68567"/>
                  </a:lnTo>
                  <a:lnTo>
                    <a:pt x="105787" y="93001"/>
                  </a:lnTo>
                  <a:lnTo>
                    <a:pt x="137019" y="103758"/>
                  </a:lnTo>
                  <a:lnTo>
                    <a:pt x="151754" y="117070"/>
                  </a:lnTo>
                  <a:lnTo>
                    <a:pt x="157322" y="125533"/>
                  </a:lnTo>
                  <a:lnTo>
                    <a:pt x="160388" y="144295"/>
                  </a:lnTo>
                  <a:lnTo>
                    <a:pt x="159568" y="154211"/>
                  </a:lnTo>
                  <a:lnTo>
                    <a:pt x="155512" y="161992"/>
                  </a:lnTo>
                  <a:lnTo>
                    <a:pt x="141647" y="173757"/>
                  </a:lnTo>
                  <a:lnTo>
                    <a:pt x="133035" y="176193"/>
                  </a:lnTo>
                  <a:lnTo>
                    <a:pt x="114109" y="175779"/>
                  </a:lnTo>
                  <a:lnTo>
                    <a:pt x="54613" y="154487"/>
                  </a:lnTo>
                  <a:lnTo>
                    <a:pt x="33631" y="145465"/>
                  </a:lnTo>
                  <a:lnTo>
                    <a:pt x="0" y="121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184996" y="1726673"/>
              <a:ext cx="332766" cy="426821"/>
            </a:xfrm>
            <a:custGeom>
              <a:avLst/>
              <a:gdLst/>
              <a:ahLst/>
              <a:cxnLst/>
              <a:rect l="0" t="0" r="0" b="0"/>
              <a:pathLst>
                <a:path w="332766" h="426821">
                  <a:moveTo>
                    <a:pt x="101138" y="0"/>
                  </a:moveTo>
                  <a:lnTo>
                    <a:pt x="82010" y="63428"/>
                  </a:lnTo>
                  <a:lnTo>
                    <a:pt x="55284" y="119346"/>
                  </a:lnTo>
                  <a:lnTo>
                    <a:pt x="56582" y="113874"/>
                  </a:lnTo>
                  <a:lnTo>
                    <a:pt x="79054" y="62076"/>
                  </a:lnTo>
                  <a:lnTo>
                    <a:pt x="118904" y="14558"/>
                  </a:lnTo>
                  <a:lnTo>
                    <a:pt x="128190" y="12045"/>
                  </a:lnTo>
                  <a:lnTo>
                    <a:pt x="150986" y="15492"/>
                  </a:lnTo>
                  <a:lnTo>
                    <a:pt x="178950" y="30587"/>
                  </a:lnTo>
                  <a:lnTo>
                    <a:pt x="191483" y="49469"/>
                  </a:lnTo>
                  <a:lnTo>
                    <a:pt x="199783" y="74629"/>
                  </a:lnTo>
                  <a:lnTo>
                    <a:pt x="204456" y="121678"/>
                  </a:lnTo>
                  <a:lnTo>
                    <a:pt x="204671" y="173833"/>
                  </a:lnTo>
                  <a:lnTo>
                    <a:pt x="197846" y="232051"/>
                  </a:lnTo>
                  <a:lnTo>
                    <a:pt x="187244" y="285695"/>
                  </a:lnTo>
                  <a:lnTo>
                    <a:pt x="163294" y="343216"/>
                  </a:lnTo>
                  <a:lnTo>
                    <a:pt x="130444" y="388720"/>
                  </a:lnTo>
                  <a:lnTo>
                    <a:pt x="100462" y="415304"/>
                  </a:lnTo>
                  <a:lnTo>
                    <a:pt x="76661" y="424395"/>
                  </a:lnTo>
                  <a:lnTo>
                    <a:pt x="63764" y="426820"/>
                  </a:lnTo>
                  <a:lnTo>
                    <a:pt x="43194" y="423275"/>
                  </a:lnTo>
                  <a:lnTo>
                    <a:pt x="26252" y="412730"/>
                  </a:lnTo>
                  <a:lnTo>
                    <a:pt x="10924" y="396345"/>
                  </a:lnTo>
                  <a:lnTo>
                    <a:pt x="2551" y="374245"/>
                  </a:lnTo>
                  <a:lnTo>
                    <a:pt x="0" y="349995"/>
                  </a:lnTo>
                  <a:lnTo>
                    <a:pt x="2766" y="327519"/>
                  </a:lnTo>
                  <a:lnTo>
                    <a:pt x="11014" y="308951"/>
                  </a:lnTo>
                  <a:lnTo>
                    <a:pt x="16489" y="300724"/>
                  </a:lnTo>
                  <a:lnTo>
                    <a:pt x="24818" y="295239"/>
                  </a:lnTo>
                  <a:lnTo>
                    <a:pt x="46552" y="289145"/>
                  </a:lnTo>
                  <a:lnTo>
                    <a:pt x="71808" y="292676"/>
                  </a:lnTo>
                  <a:lnTo>
                    <a:pt x="97462" y="303213"/>
                  </a:lnTo>
                  <a:lnTo>
                    <a:pt x="158886" y="342960"/>
                  </a:lnTo>
                  <a:lnTo>
                    <a:pt x="216237" y="375779"/>
                  </a:lnTo>
                  <a:lnTo>
                    <a:pt x="238862" y="383432"/>
                  </a:lnTo>
                  <a:lnTo>
                    <a:pt x="264514" y="386833"/>
                  </a:lnTo>
                  <a:lnTo>
                    <a:pt x="288394" y="382106"/>
                  </a:lnTo>
                  <a:lnTo>
                    <a:pt x="33276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91580" y="2301765"/>
              <a:ext cx="162182" cy="477889"/>
            </a:xfrm>
            <a:custGeom>
              <a:avLst/>
              <a:gdLst/>
              <a:ahLst/>
              <a:cxnLst/>
              <a:rect l="0" t="0" r="0" b="0"/>
              <a:pathLst>
                <a:path w="162182" h="477889">
                  <a:moveTo>
                    <a:pt x="162181" y="319830"/>
                  </a:moveTo>
                  <a:lnTo>
                    <a:pt x="132873" y="290522"/>
                  </a:lnTo>
                  <a:lnTo>
                    <a:pt x="113281" y="283408"/>
                  </a:lnTo>
                  <a:lnTo>
                    <a:pt x="101505" y="281511"/>
                  </a:lnTo>
                  <a:lnTo>
                    <a:pt x="91315" y="283755"/>
                  </a:lnTo>
                  <a:lnTo>
                    <a:pt x="65794" y="302512"/>
                  </a:lnTo>
                  <a:lnTo>
                    <a:pt x="29068" y="342997"/>
                  </a:lnTo>
                  <a:lnTo>
                    <a:pt x="5211" y="402141"/>
                  </a:lnTo>
                  <a:lnTo>
                    <a:pt x="0" y="424263"/>
                  </a:lnTo>
                  <a:lnTo>
                    <a:pt x="1583" y="445794"/>
                  </a:lnTo>
                  <a:lnTo>
                    <a:pt x="9306" y="463942"/>
                  </a:lnTo>
                  <a:lnTo>
                    <a:pt x="14641" y="472057"/>
                  </a:lnTo>
                  <a:lnTo>
                    <a:pt x="24047" y="476297"/>
                  </a:lnTo>
                  <a:lnTo>
                    <a:pt x="50095" y="477888"/>
                  </a:lnTo>
                  <a:lnTo>
                    <a:pt x="74931" y="468457"/>
                  </a:lnTo>
                  <a:lnTo>
                    <a:pt x="96497" y="451397"/>
                  </a:lnTo>
                  <a:lnTo>
                    <a:pt x="136821" y="388860"/>
                  </a:lnTo>
                  <a:lnTo>
                    <a:pt x="152848" y="336384"/>
                  </a:lnTo>
                  <a:lnTo>
                    <a:pt x="159416" y="287561"/>
                  </a:lnTo>
                  <a:lnTo>
                    <a:pt x="161362" y="232280"/>
                  </a:lnTo>
                  <a:lnTo>
                    <a:pt x="161939" y="171447"/>
                  </a:lnTo>
                  <a:lnTo>
                    <a:pt x="154898" y="110886"/>
                  </a:lnTo>
                  <a:lnTo>
                    <a:pt x="149174" y="48144"/>
                  </a:lnTo>
                  <a:lnTo>
                    <a:pt x="142362" y="21266"/>
                  </a:lnTo>
                  <a:lnTo>
                    <a:pt x="131536" y="1522"/>
                  </a:lnTo>
                  <a:lnTo>
                    <a:pt x="126543" y="0"/>
                  </a:lnTo>
                  <a:lnTo>
                    <a:pt x="122045" y="3665"/>
                  </a:lnTo>
                  <a:lnTo>
                    <a:pt x="117876" y="10787"/>
                  </a:lnTo>
                  <a:lnTo>
                    <a:pt x="118421" y="71482"/>
                  </a:lnTo>
                  <a:lnTo>
                    <a:pt x="119580" y="123543"/>
                  </a:lnTo>
                  <a:lnTo>
                    <a:pt x="119923" y="177183"/>
                  </a:lnTo>
                  <a:lnTo>
                    <a:pt x="121195" y="233501"/>
                  </a:lnTo>
                  <a:lnTo>
                    <a:pt x="128392" y="288870"/>
                  </a:lnTo>
                  <a:lnTo>
                    <a:pt x="135750" y="338931"/>
                  </a:lnTo>
                  <a:lnTo>
                    <a:pt x="151653" y="383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06404" y="2600538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16933" y="2495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37989" y="2589336"/>
              <a:ext cx="171871" cy="336153"/>
            </a:xfrm>
            <a:custGeom>
              <a:avLst/>
              <a:gdLst/>
              <a:ahLst/>
              <a:cxnLst/>
              <a:rect l="0" t="0" r="0" b="0"/>
              <a:pathLst>
                <a:path w="171871" h="336153">
                  <a:moveTo>
                    <a:pt x="126342" y="116487"/>
                  </a:moveTo>
                  <a:lnTo>
                    <a:pt x="120753" y="54395"/>
                  </a:lnTo>
                  <a:lnTo>
                    <a:pt x="111688" y="22051"/>
                  </a:lnTo>
                  <a:lnTo>
                    <a:pt x="106044" y="13755"/>
                  </a:lnTo>
                  <a:lnTo>
                    <a:pt x="90415" y="1419"/>
                  </a:lnTo>
                  <a:lnTo>
                    <a:pt x="81334" y="0"/>
                  </a:lnTo>
                  <a:lnTo>
                    <a:pt x="61885" y="4664"/>
                  </a:lnTo>
                  <a:lnTo>
                    <a:pt x="47782" y="17655"/>
                  </a:lnTo>
                  <a:lnTo>
                    <a:pt x="42383" y="26033"/>
                  </a:lnTo>
                  <a:lnTo>
                    <a:pt x="34785" y="60180"/>
                  </a:lnTo>
                  <a:lnTo>
                    <a:pt x="38123" y="94345"/>
                  </a:lnTo>
                  <a:lnTo>
                    <a:pt x="46580" y="112885"/>
                  </a:lnTo>
                  <a:lnTo>
                    <a:pt x="52110" y="121105"/>
                  </a:lnTo>
                  <a:lnTo>
                    <a:pt x="59307" y="125415"/>
                  </a:lnTo>
                  <a:lnTo>
                    <a:pt x="76662" y="127084"/>
                  </a:lnTo>
                  <a:lnTo>
                    <a:pt x="92954" y="120807"/>
                  </a:lnTo>
                  <a:lnTo>
                    <a:pt x="100574" y="115858"/>
                  </a:lnTo>
                  <a:lnTo>
                    <a:pt x="112160" y="101000"/>
                  </a:lnTo>
                  <a:lnTo>
                    <a:pt x="116887" y="92124"/>
                  </a:lnTo>
                  <a:lnTo>
                    <a:pt x="120039" y="90887"/>
                  </a:lnTo>
                  <a:lnTo>
                    <a:pt x="122140" y="94741"/>
                  </a:lnTo>
                  <a:lnTo>
                    <a:pt x="131337" y="122522"/>
                  </a:lnTo>
                  <a:lnTo>
                    <a:pt x="149816" y="179421"/>
                  </a:lnTo>
                  <a:lnTo>
                    <a:pt x="164731" y="237410"/>
                  </a:lnTo>
                  <a:lnTo>
                    <a:pt x="171870" y="261478"/>
                  </a:lnTo>
                  <a:lnTo>
                    <a:pt x="169583" y="283873"/>
                  </a:lnTo>
                  <a:lnTo>
                    <a:pt x="160768" y="304355"/>
                  </a:lnTo>
                  <a:lnTo>
                    <a:pt x="149052" y="321257"/>
                  </a:lnTo>
                  <a:lnTo>
                    <a:pt x="126686" y="330329"/>
                  </a:lnTo>
                  <a:lnTo>
                    <a:pt x="70258" y="336152"/>
                  </a:lnTo>
                  <a:lnTo>
                    <a:pt x="12488" y="329064"/>
                  </a:lnTo>
                  <a:lnTo>
                    <a:pt x="0" y="327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32441" y="2611067"/>
              <a:ext cx="5591" cy="115814"/>
            </a:xfrm>
            <a:custGeom>
              <a:avLst/>
              <a:gdLst/>
              <a:ahLst/>
              <a:cxnLst/>
              <a:rect l="0" t="0" r="0" b="0"/>
              <a:pathLst>
                <a:path w="5591" h="115814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59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27502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43316" y="2389969"/>
              <a:ext cx="10529" cy="315855"/>
            </a:xfrm>
            <a:custGeom>
              <a:avLst/>
              <a:gdLst/>
              <a:ahLst/>
              <a:cxnLst/>
              <a:rect l="0" t="0" r="0" b="0"/>
              <a:pathLst>
                <a:path w="10529" h="315855">
                  <a:moveTo>
                    <a:pt x="10528" y="0"/>
                  </a:moveTo>
                  <a:lnTo>
                    <a:pt x="2195" y="37477"/>
                  </a:lnTo>
                  <a:lnTo>
                    <a:pt x="433" y="100079"/>
                  </a:lnTo>
                  <a:lnTo>
                    <a:pt x="128" y="159504"/>
                  </a:lnTo>
                  <a:lnTo>
                    <a:pt x="38" y="215976"/>
                  </a:lnTo>
                  <a:lnTo>
                    <a:pt x="7" y="276715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80145" y="251631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5" y="0"/>
                  </a:lnTo>
                  <a:lnTo>
                    <a:pt x="33944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37921" y="2529960"/>
              <a:ext cx="142223" cy="175864"/>
            </a:xfrm>
            <a:custGeom>
              <a:avLst/>
              <a:gdLst/>
              <a:ahLst/>
              <a:cxnLst/>
              <a:rect l="0" t="0" r="0" b="0"/>
              <a:pathLst>
                <a:path w="142223" h="175864">
                  <a:moveTo>
                    <a:pt x="137022" y="17936"/>
                  </a:moveTo>
                  <a:lnTo>
                    <a:pt x="125843" y="6758"/>
                  </a:lnTo>
                  <a:lnTo>
                    <a:pt x="107877" y="1269"/>
                  </a:lnTo>
                  <a:lnTo>
                    <a:pt x="85464" y="0"/>
                  </a:lnTo>
                  <a:lnTo>
                    <a:pt x="31880" y="11790"/>
                  </a:lnTo>
                  <a:lnTo>
                    <a:pt x="5783" y="27293"/>
                  </a:lnTo>
                  <a:lnTo>
                    <a:pt x="1566" y="34703"/>
                  </a:lnTo>
                  <a:lnTo>
                    <a:pt x="0" y="52294"/>
                  </a:lnTo>
                  <a:lnTo>
                    <a:pt x="4730" y="58389"/>
                  </a:lnTo>
                  <a:lnTo>
                    <a:pt x="22464" y="65161"/>
                  </a:lnTo>
                  <a:lnTo>
                    <a:pt x="85469" y="69865"/>
                  </a:lnTo>
                  <a:lnTo>
                    <a:pt x="110600" y="72601"/>
                  </a:lnTo>
                  <a:lnTo>
                    <a:pt x="129568" y="81616"/>
                  </a:lnTo>
                  <a:lnTo>
                    <a:pt x="135562" y="89635"/>
                  </a:lnTo>
                  <a:lnTo>
                    <a:pt x="142222" y="111023"/>
                  </a:lnTo>
                  <a:lnTo>
                    <a:pt x="138943" y="133008"/>
                  </a:lnTo>
                  <a:lnTo>
                    <a:pt x="134793" y="143783"/>
                  </a:lnTo>
                  <a:lnTo>
                    <a:pt x="120823" y="158876"/>
                  </a:lnTo>
                  <a:lnTo>
                    <a:pt x="112185" y="164539"/>
                  </a:lnTo>
                  <a:lnTo>
                    <a:pt x="77670" y="172508"/>
                  </a:lnTo>
                  <a:lnTo>
                    <a:pt x="31737" y="175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48642" y="2705823"/>
              <a:ext cx="15093" cy="115815"/>
            </a:xfrm>
            <a:custGeom>
              <a:avLst/>
              <a:gdLst/>
              <a:ahLst/>
              <a:cxnLst/>
              <a:rect l="0" t="0" r="0" b="0"/>
              <a:pathLst>
                <a:path w="15093" h="115815">
                  <a:moveTo>
                    <a:pt x="0" y="0"/>
                  </a:moveTo>
                  <a:lnTo>
                    <a:pt x="14654" y="43963"/>
                  </a:lnTo>
                  <a:lnTo>
                    <a:pt x="15092" y="63993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433816" y="2316269"/>
            <a:ext cx="2757563" cy="669865"/>
            <a:chOff x="6433816" y="2316269"/>
            <a:chExt cx="2757563" cy="669865"/>
          </a:xfrm>
        </p:grpSpPr>
        <p:sp>
          <p:nvSpPr>
            <p:cNvPr id="76" name="Freeform 75"/>
            <p:cNvSpPr/>
            <p:nvPr/>
          </p:nvSpPr>
          <p:spPr>
            <a:xfrm>
              <a:off x="6433816" y="2469290"/>
              <a:ext cx="131978" cy="516844"/>
            </a:xfrm>
            <a:custGeom>
              <a:avLst/>
              <a:gdLst/>
              <a:ahLst/>
              <a:cxnLst/>
              <a:rect l="0" t="0" r="0" b="0"/>
              <a:pathLst>
                <a:path w="131978" h="516844">
                  <a:moveTo>
                    <a:pt x="41210" y="152305"/>
                  </a:moveTo>
                  <a:lnTo>
                    <a:pt x="42379" y="202738"/>
                  </a:lnTo>
                  <a:lnTo>
                    <a:pt x="48446" y="260055"/>
                  </a:lnTo>
                  <a:lnTo>
                    <a:pt x="50763" y="319152"/>
                  </a:lnTo>
                  <a:lnTo>
                    <a:pt x="51449" y="369677"/>
                  </a:lnTo>
                  <a:lnTo>
                    <a:pt x="51653" y="426892"/>
                  </a:lnTo>
                  <a:lnTo>
                    <a:pt x="51713" y="480239"/>
                  </a:lnTo>
                  <a:lnTo>
                    <a:pt x="50561" y="516843"/>
                  </a:lnTo>
                  <a:lnTo>
                    <a:pt x="48614" y="515823"/>
                  </a:lnTo>
                  <a:lnTo>
                    <a:pt x="46146" y="510464"/>
                  </a:lnTo>
                  <a:lnTo>
                    <a:pt x="38740" y="450132"/>
                  </a:lnTo>
                  <a:lnTo>
                    <a:pt x="35433" y="427393"/>
                  </a:lnTo>
                  <a:lnTo>
                    <a:pt x="36602" y="384198"/>
                  </a:lnTo>
                  <a:lnTo>
                    <a:pt x="31851" y="325103"/>
                  </a:lnTo>
                  <a:lnTo>
                    <a:pt x="22507" y="263821"/>
                  </a:lnTo>
                  <a:lnTo>
                    <a:pt x="9396" y="207348"/>
                  </a:lnTo>
                  <a:lnTo>
                    <a:pt x="2148" y="153017"/>
                  </a:lnTo>
                  <a:lnTo>
                    <a:pt x="0" y="99874"/>
                  </a:lnTo>
                  <a:lnTo>
                    <a:pt x="4863" y="40693"/>
                  </a:lnTo>
                  <a:lnTo>
                    <a:pt x="19392" y="6151"/>
                  </a:lnTo>
                  <a:lnTo>
                    <a:pt x="27834" y="1057"/>
                  </a:lnTo>
                  <a:lnTo>
                    <a:pt x="38142" y="0"/>
                  </a:lnTo>
                  <a:lnTo>
                    <a:pt x="49693" y="1636"/>
                  </a:lnTo>
                  <a:lnTo>
                    <a:pt x="68766" y="12811"/>
                  </a:lnTo>
                  <a:lnTo>
                    <a:pt x="107359" y="52524"/>
                  </a:lnTo>
                  <a:lnTo>
                    <a:pt x="126451" y="88296"/>
                  </a:lnTo>
                  <a:lnTo>
                    <a:pt x="131977" y="129700"/>
                  </a:lnTo>
                  <a:lnTo>
                    <a:pt x="129123" y="161756"/>
                  </a:lnTo>
                  <a:lnTo>
                    <a:pt x="124386" y="173813"/>
                  </a:lnTo>
                  <a:lnTo>
                    <a:pt x="109762" y="190330"/>
                  </a:lnTo>
                  <a:lnTo>
                    <a:pt x="81799" y="211795"/>
                  </a:lnTo>
                  <a:lnTo>
                    <a:pt x="61589" y="219690"/>
                  </a:lnTo>
                  <a:lnTo>
                    <a:pt x="30681" y="226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02922" y="2495253"/>
              <a:ext cx="145846" cy="234454"/>
            </a:xfrm>
            <a:custGeom>
              <a:avLst/>
              <a:gdLst/>
              <a:ahLst/>
              <a:cxnLst/>
              <a:rect l="0" t="0" r="0" b="0"/>
              <a:pathLst>
                <a:path w="145846" h="234454">
                  <a:moveTo>
                    <a:pt x="30031" y="42114"/>
                  </a:moveTo>
                  <a:lnTo>
                    <a:pt x="6312" y="100731"/>
                  </a:lnTo>
                  <a:lnTo>
                    <a:pt x="0" y="154905"/>
                  </a:lnTo>
                  <a:lnTo>
                    <a:pt x="1246" y="194337"/>
                  </a:lnTo>
                  <a:lnTo>
                    <a:pt x="9829" y="213494"/>
                  </a:lnTo>
                  <a:lnTo>
                    <a:pt x="24562" y="226688"/>
                  </a:lnTo>
                  <a:lnTo>
                    <a:pt x="33404" y="231844"/>
                  </a:lnTo>
                  <a:lnTo>
                    <a:pt x="52588" y="234453"/>
                  </a:lnTo>
                  <a:lnTo>
                    <a:pt x="72811" y="230544"/>
                  </a:lnTo>
                  <a:lnTo>
                    <a:pt x="93498" y="221007"/>
                  </a:lnTo>
                  <a:lnTo>
                    <a:pt x="108152" y="205850"/>
                  </a:lnTo>
                  <a:lnTo>
                    <a:pt x="122978" y="174467"/>
                  </a:lnTo>
                  <a:lnTo>
                    <a:pt x="138468" y="116351"/>
                  </a:lnTo>
                  <a:lnTo>
                    <a:pt x="144387" y="56952"/>
                  </a:lnTo>
                  <a:lnTo>
                    <a:pt x="1458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27799" y="2326798"/>
              <a:ext cx="26254" cy="336912"/>
            </a:xfrm>
            <a:custGeom>
              <a:avLst/>
              <a:gdLst/>
              <a:ahLst/>
              <a:cxnLst/>
              <a:rect l="0" t="0" r="0" b="0"/>
              <a:pathLst>
                <a:path w="26254" h="336912">
                  <a:moveTo>
                    <a:pt x="26253" y="0"/>
                  </a:moveTo>
                  <a:lnTo>
                    <a:pt x="19017" y="27556"/>
                  </a:lnTo>
                  <a:lnTo>
                    <a:pt x="13256" y="80659"/>
                  </a:lnTo>
                  <a:lnTo>
                    <a:pt x="6788" y="142404"/>
                  </a:lnTo>
                  <a:lnTo>
                    <a:pt x="5668" y="201681"/>
                  </a:lnTo>
                  <a:lnTo>
                    <a:pt x="5335" y="252519"/>
                  </a:lnTo>
                  <a:lnTo>
                    <a:pt x="0" y="311327"/>
                  </a:lnTo>
                  <a:lnTo>
                    <a:pt x="5196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48767" y="245313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35368" y="10529"/>
                  </a:lnTo>
                  <a:lnTo>
                    <a:pt x="74831" y="10529"/>
                  </a:lnTo>
                  <a:lnTo>
                    <a:pt x="18303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33077" y="2411026"/>
              <a:ext cx="10530" cy="315855"/>
            </a:xfrm>
            <a:custGeom>
              <a:avLst/>
              <a:gdLst/>
              <a:ahLst/>
              <a:cxnLst/>
              <a:rect l="0" t="0" r="0" b="0"/>
              <a:pathLst>
                <a:path w="10530" h="315855">
                  <a:moveTo>
                    <a:pt x="0" y="0"/>
                  </a:moveTo>
                  <a:lnTo>
                    <a:pt x="0" y="52050"/>
                  </a:lnTo>
                  <a:lnTo>
                    <a:pt x="0" y="108228"/>
                  </a:lnTo>
                  <a:lnTo>
                    <a:pt x="3120" y="169328"/>
                  </a:lnTo>
                  <a:lnTo>
                    <a:pt x="8334" y="225646"/>
                  </a:lnTo>
                  <a:lnTo>
                    <a:pt x="10096" y="286597"/>
                  </a:lnTo>
                  <a:lnTo>
                    <a:pt x="10529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06735" y="2526839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2482" y="5589"/>
                  </a:lnTo>
                  <a:lnTo>
                    <a:pt x="108309" y="17958"/>
                  </a:lnTo>
                  <a:lnTo>
                    <a:pt x="5254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08369" y="2326798"/>
              <a:ext cx="260039" cy="381035"/>
            </a:xfrm>
            <a:custGeom>
              <a:avLst/>
              <a:gdLst/>
              <a:ahLst/>
              <a:cxnLst/>
              <a:rect l="0" t="0" r="0" b="0"/>
              <a:pathLst>
                <a:path w="260039" h="381035">
                  <a:moveTo>
                    <a:pt x="19465" y="0"/>
                  </a:moveTo>
                  <a:lnTo>
                    <a:pt x="11132" y="37478"/>
                  </a:lnTo>
                  <a:lnTo>
                    <a:pt x="3781" y="94490"/>
                  </a:lnTo>
                  <a:lnTo>
                    <a:pt x="0" y="144850"/>
                  </a:lnTo>
                  <a:lnTo>
                    <a:pt x="4469" y="202405"/>
                  </a:lnTo>
                  <a:lnTo>
                    <a:pt x="7613" y="263913"/>
                  </a:lnTo>
                  <a:lnTo>
                    <a:pt x="8544" y="315412"/>
                  </a:lnTo>
                  <a:lnTo>
                    <a:pt x="8820" y="360307"/>
                  </a:lnTo>
                  <a:lnTo>
                    <a:pt x="7689" y="365377"/>
                  </a:lnTo>
                  <a:lnTo>
                    <a:pt x="5765" y="364077"/>
                  </a:lnTo>
                  <a:lnTo>
                    <a:pt x="3313" y="358531"/>
                  </a:lnTo>
                  <a:lnTo>
                    <a:pt x="546" y="309943"/>
                  </a:lnTo>
                  <a:lnTo>
                    <a:pt x="8271" y="273939"/>
                  </a:lnTo>
                  <a:lnTo>
                    <a:pt x="18779" y="247702"/>
                  </a:lnTo>
                  <a:lnTo>
                    <a:pt x="34368" y="229803"/>
                  </a:lnTo>
                  <a:lnTo>
                    <a:pt x="43438" y="223392"/>
                  </a:lnTo>
                  <a:lnTo>
                    <a:pt x="62875" y="219388"/>
                  </a:lnTo>
                  <a:lnTo>
                    <a:pt x="72971" y="219958"/>
                  </a:lnTo>
                  <a:lnTo>
                    <a:pt x="80872" y="223847"/>
                  </a:lnTo>
                  <a:lnTo>
                    <a:pt x="92770" y="237528"/>
                  </a:lnTo>
                  <a:lnTo>
                    <a:pt x="113708" y="288166"/>
                  </a:lnTo>
                  <a:lnTo>
                    <a:pt x="118673" y="312907"/>
                  </a:lnTo>
                  <a:lnTo>
                    <a:pt x="117230" y="339548"/>
                  </a:lnTo>
                  <a:lnTo>
                    <a:pt x="118566" y="338669"/>
                  </a:lnTo>
                  <a:lnTo>
                    <a:pt x="124341" y="329504"/>
                  </a:lnTo>
                  <a:lnTo>
                    <a:pt x="150233" y="304556"/>
                  </a:lnTo>
                  <a:lnTo>
                    <a:pt x="192966" y="272469"/>
                  </a:lnTo>
                  <a:lnTo>
                    <a:pt x="250139" y="253253"/>
                  </a:lnTo>
                  <a:lnTo>
                    <a:pt x="256306" y="246044"/>
                  </a:lnTo>
                  <a:lnTo>
                    <a:pt x="259247" y="237728"/>
                  </a:lnTo>
                  <a:lnTo>
                    <a:pt x="260038" y="228676"/>
                  </a:lnTo>
                  <a:lnTo>
                    <a:pt x="254678" y="212378"/>
                  </a:lnTo>
                  <a:lnTo>
                    <a:pt x="249973" y="204756"/>
                  </a:lnTo>
                  <a:lnTo>
                    <a:pt x="242157" y="199675"/>
                  </a:lnTo>
                  <a:lnTo>
                    <a:pt x="220995" y="194029"/>
                  </a:lnTo>
                  <a:lnTo>
                    <a:pt x="182772" y="196440"/>
                  </a:lnTo>
                  <a:lnTo>
                    <a:pt x="161846" y="204680"/>
                  </a:lnTo>
                  <a:lnTo>
                    <a:pt x="144747" y="217311"/>
                  </a:lnTo>
                  <a:lnTo>
                    <a:pt x="129348" y="234622"/>
                  </a:lnTo>
                  <a:lnTo>
                    <a:pt x="120944" y="257134"/>
                  </a:lnTo>
                  <a:lnTo>
                    <a:pt x="118380" y="283908"/>
                  </a:lnTo>
                  <a:lnTo>
                    <a:pt x="124682" y="329525"/>
                  </a:lnTo>
                  <a:lnTo>
                    <a:pt x="134858" y="354686"/>
                  </a:lnTo>
                  <a:lnTo>
                    <a:pt x="150299" y="371328"/>
                  </a:lnTo>
                  <a:lnTo>
                    <a:pt x="159330" y="377403"/>
                  </a:lnTo>
                  <a:lnTo>
                    <a:pt x="178724" y="381034"/>
                  </a:lnTo>
                  <a:lnTo>
                    <a:pt x="24056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91088" y="2316269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42114" y="0"/>
                  </a:moveTo>
                  <a:lnTo>
                    <a:pt x="30661" y="60384"/>
                  </a:lnTo>
                  <a:lnTo>
                    <a:pt x="23903" y="111868"/>
                  </a:lnTo>
                  <a:lnTo>
                    <a:pt x="21900" y="162998"/>
                  </a:lnTo>
                  <a:lnTo>
                    <a:pt x="15634" y="226389"/>
                  </a:lnTo>
                  <a:lnTo>
                    <a:pt x="11537" y="288347"/>
                  </a:lnTo>
                  <a:lnTo>
                    <a:pt x="7608" y="34374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82509" y="2579612"/>
              <a:ext cx="161264" cy="155179"/>
            </a:xfrm>
            <a:custGeom>
              <a:avLst/>
              <a:gdLst/>
              <a:ahLst/>
              <a:cxnLst/>
              <a:rect l="0" t="0" r="0" b="0"/>
              <a:pathLst>
                <a:path w="161264" h="155179">
                  <a:moveTo>
                    <a:pt x="87564" y="105154"/>
                  </a:moveTo>
                  <a:lnTo>
                    <a:pt x="93153" y="88387"/>
                  </a:lnTo>
                  <a:lnTo>
                    <a:pt x="92777" y="70796"/>
                  </a:lnTo>
                  <a:lnTo>
                    <a:pt x="83004" y="25318"/>
                  </a:lnTo>
                  <a:lnTo>
                    <a:pt x="77505" y="15665"/>
                  </a:lnTo>
                  <a:lnTo>
                    <a:pt x="62036" y="1821"/>
                  </a:lnTo>
                  <a:lnTo>
                    <a:pt x="54167" y="0"/>
                  </a:lnTo>
                  <a:lnTo>
                    <a:pt x="46582" y="1127"/>
                  </a:lnTo>
                  <a:lnTo>
                    <a:pt x="39185" y="4217"/>
                  </a:lnTo>
                  <a:lnTo>
                    <a:pt x="17597" y="25334"/>
                  </a:lnTo>
                  <a:lnTo>
                    <a:pt x="1972" y="59407"/>
                  </a:lnTo>
                  <a:lnTo>
                    <a:pt x="0" y="82483"/>
                  </a:lnTo>
                  <a:lnTo>
                    <a:pt x="8265" y="125893"/>
                  </a:lnTo>
                  <a:lnTo>
                    <a:pt x="23384" y="152113"/>
                  </a:lnTo>
                  <a:lnTo>
                    <a:pt x="30739" y="155178"/>
                  </a:lnTo>
                  <a:lnTo>
                    <a:pt x="39152" y="154881"/>
                  </a:lnTo>
                  <a:lnTo>
                    <a:pt x="48270" y="152343"/>
                  </a:lnTo>
                  <a:lnTo>
                    <a:pt x="55518" y="147142"/>
                  </a:lnTo>
                  <a:lnTo>
                    <a:pt x="66692" y="132005"/>
                  </a:lnTo>
                  <a:lnTo>
                    <a:pt x="79560" y="103751"/>
                  </a:lnTo>
                  <a:lnTo>
                    <a:pt x="83397" y="100710"/>
                  </a:lnTo>
                  <a:lnTo>
                    <a:pt x="87126" y="102191"/>
                  </a:lnTo>
                  <a:lnTo>
                    <a:pt x="107104" y="124196"/>
                  </a:lnTo>
                  <a:lnTo>
                    <a:pt x="132348" y="138612"/>
                  </a:lnTo>
                  <a:lnTo>
                    <a:pt x="139647" y="140328"/>
                  </a:lnTo>
                  <a:lnTo>
                    <a:pt x="161263" y="136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64183" y="2552835"/>
              <a:ext cx="115207" cy="166498"/>
            </a:xfrm>
            <a:custGeom>
              <a:avLst/>
              <a:gdLst/>
              <a:ahLst/>
              <a:cxnLst/>
              <a:rect l="0" t="0" r="0" b="0"/>
              <a:pathLst>
                <a:path w="115207" h="166498">
                  <a:moveTo>
                    <a:pt x="95402" y="5590"/>
                  </a:moveTo>
                  <a:lnTo>
                    <a:pt x="78634" y="0"/>
                  </a:lnTo>
                  <a:lnTo>
                    <a:pt x="61044" y="376"/>
                  </a:lnTo>
                  <a:lnTo>
                    <a:pt x="42698" y="5612"/>
                  </a:lnTo>
                  <a:lnTo>
                    <a:pt x="4608" y="34593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3725" y="69160"/>
                  </a:lnTo>
                  <a:lnTo>
                    <a:pt x="17222" y="84926"/>
                  </a:lnTo>
                  <a:lnTo>
                    <a:pt x="44552" y="101366"/>
                  </a:lnTo>
                  <a:lnTo>
                    <a:pt x="106088" y="124694"/>
                  </a:lnTo>
                  <a:lnTo>
                    <a:pt x="111885" y="130616"/>
                  </a:lnTo>
                  <a:lnTo>
                    <a:pt x="114579" y="138074"/>
                  </a:lnTo>
                  <a:lnTo>
                    <a:pt x="115206" y="146555"/>
                  </a:lnTo>
                  <a:lnTo>
                    <a:pt x="110945" y="153379"/>
                  </a:lnTo>
                  <a:lnTo>
                    <a:pt x="93731" y="164080"/>
                  </a:lnTo>
                  <a:lnTo>
                    <a:pt x="70484" y="166497"/>
                  </a:lnTo>
                  <a:lnTo>
                    <a:pt x="10590" y="155445"/>
                  </a:lnTo>
                  <a:lnTo>
                    <a:pt x="646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64956" y="2358383"/>
              <a:ext cx="10444" cy="389555"/>
            </a:xfrm>
            <a:custGeom>
              <a:avLst/>
              <a:gdLst/>
              <a:ahLst/>
              <a:cxnLst/>
              <a:rect l="0" t="0" r="0" b="0"/>
              <a:pathLst>
                <a:path w="10444" h="389555">
                  <a:moveTo>
                    <a:pt x="10443" y="0"/>
                  </a:moveTo>
                  <a:lnTo>
                    <a:pt x="7323" y="57264"/>
                  </a:lnTo>
                  <a:lnTo>
                    <a:pt x="2109" y="112893"/>
                  </a:lnTo>
                  <a:lnTo>
                    <a:pt x="890" y="156630"/>
                  </a:lnTo>
                  <a:lnTo>
                    <a:pt x="203" y="219544"/>
                  </a:lnTo>
                  <a:lnTo>
                    <a:pt x="0" y="275750"/>
                  </a:lnTo>
                  <a:lnTo>
                    <a:pt x="1109" y="328278"/>
                  </a:lnTo>
                  <a:lnTo>
                    <a:pt x="1044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70114" y="2516310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27420" y="5590"/>
                  </a:lnTo>
                  <a:lnTo>
                    <a:pt x="74865" y="10723"/>
                  </a:lnTo>
                  <a:lnTo>
                    <a:pt x="2185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560919" y="2395629"/>
              <a:ext cx="114564" cy="383568"/>
            </a:xfrm>
            <a:custGeom>
              <a:avLst/>
              <a:gdLst/>
              <a:ahLst/>
              <a:cxnLst/>
              <a:rect l="0" t="0" r="0" b="0"/>
              <a:pathLst>
                <a:path w="114564" h="383568">
                  <a:moveTo>
                    <a:pt x="82977" y="341780"/>
                  </a:moveTo>
                  <a:lnTo>
                    <a:pt x="77388" y="279687"/>
                  </a:lnTo>
                  <a:lnTo>
                    <a:pt x="72232" y="271139"/>
                  </a:lnTo>
                  <a:lnTo>
                    <a:pt x="57144" y="258521"/>
                  </a:lnTo>
                  <a:lnTo>
                    <a:pt x="49377" y="257028"/>
                  </a:lnTo>
                  <a:lnTo>
                    <a:pt x="41860" y="258373"/>
                  </a:lnTo>
                  <a:lnTo>
                    <a:pt x="27268" y="266106"/>
                  </a:lnTo>
                  <a:lnTo>
                    <a:pt x="12984" y="277341"/>
                  </a:lnTo>
                  <a:lnTo>
                    <a:pt x="5076" y="296373"/>
                  </a:lnTo>
                  <a:lnTo>
                    <a:pt x="0" y="346719"/>
                  </a:lnTo>
                  <a:lnTo>
                    <a:pt x="5544" y="367762"/>
                  </a:lnTo>
                  <a:lnTo>
                    <a:pt x="10298" y="376649"/>
                  </a:lnTo>
                  <a:lnTo>
                    <a:pt x="16977" y="381403"/>
                  </a:lnTo>
                  <a:lnTo>
                    <a:pt x="24939" y="383403"/>
                  </a:lnTo>
                  <a:lnTo>
                    <a:pt x="33757" y="383567"/>
                  </a:lnTo>
                  <a:lnTo>
                    <a:pt x="49794" y="377509"/>
                  </a:lnTo>
                  <a:lnTo>
                    <a:pt x="57345" y="372619"/>
                  </a:lnTo>
                  <a:lnTo>
                    <a:pt x="68856" y="357826"/>
                  </a:lnTo>
                  <a:lnTo>
                    <a:pt x="89523" y="306025"/>
                  </a:lnTo>
                  <a:lnTo>
                    <a:pt x="99215" y="252027"/>
                  </a:lnTo>
                  <a:lnTo>
                    <a:pt x="101893" y="207913"/>
                  </a:lnTo>
                  <a:lnTo>
                    <a:pt x="103082" y="164131"/>
                  </a:lnTo>
                  <a:lnTo>
                    <a:pt x="103752" y="103140"/>
                  </a:lnTo>
                  <a:lnTo>
                    <a:pt x="100831" y="51143"/>
                  </a:lnTo>
                  <a:lnTo>
                    <a:pt x="94422" y="23095"/>
                  </a:lnTo>
                  <a:lnTo>
                    <a:pt x="83775" y="2830"/>
                  </a:lnTo>
                  <a:lnTo>
                    <a:pt x="78829" y="0"/>
                  </a:lnTo>
                  <a:lnTo>
                    <a:pt x="74363" y="1623"/>
                  </a:lnTo>
                  <a:lnTo>
                    <a:pt x="70215" y="6214"/>
                  </a:lnTo>
                  <a:lnTo>
                    <a:pt x="58789" y="35033"/>
                  </a:lnTo>
                  <a:lnTo>
                    <a:pt x="52853" y="95098"/>
                  </a:lnTo>
                  <a:lnTo>
                    <a:pt x="52995" y="145986"/>
                  </a:lnTo>
                  <a:lnTo>
                    <a:pt x="59926" y="198109"/>
                  </a:lnTo>
                  <a:lnTo>
                    <a:pt x="69389" y="248258"/>
                  </a:lnTo>
                  <a:lnTo>
                    <a:pt x="86546" y="308971"/>
                  </a:lnTo>
                  <a:lnTo>
                    <a:pt x="96651" y="324468"/>
                  </a:lnTo>
                  <a:lnTo>
                    <a:pt x="114563" y="3417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749181" y="2663709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728124" y="2516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91295" y="2612319"/>
              <a:ext cx="123475" cy="342331"/>
            </a:xfrm>
            <a:custGeom>
              <a:avLst/>
              <a:gdLst/>
              <a:ahLst/>
              <a:cxnLst/>
              <a:rect l="0" t="0" r="0" b="0"/>
              <a:pathLst>
                <a:path w="123475" h="342331">
                  <a:moveTo>
                    <a:pt x="115814" y="114561"/>
                  </a:moveTo>
                  <a:lnTo>
                    <a:pt x="121403" y="97794"/>
                  </a:lnTo>
                  <a:lnTo>
                    <a:pt x="121027" y="80203"/>
                  </a:lnTo>
                  <a:lnTo>
                    <a:pt x="106925" y="29968"/>
                  </a:lnTo>
                  <a:lnTo>
                    <a:pt x="95875" y="9114"/>
                  </a:lnTo>
                  <a:lnTo>
                    <a:pt x="87314" y="3319"/>
                  </a:lnTo>
                  <a:lnTo>
                    <a:pt x="65323" y="0"/>
                  </a:lnTo>
                  <a:lnTo>
                    <a:pt x="55247" y="3092"/>
                  </a:lnTo>
                  <a:lnTo>
                    <a:pt x="37813" y="15887"/>
                  </a:lnTo>
                  <a:lnTo>
                    <a:pt x="33398" y="25382"/>
                  </a:lnTo>
                  <a:lnTo>
                    <a:pt x="31611" y="48410"/>
                  </a:lnTo>
                  <a:lnTo>
                    <a:pt x="37182" y="82093"/>
                  </a:lnTo>
                  <a:lnTo>
                    <a:pt x="51831" y="108711"/>
                  </a:lnTo>
                  <a:lnTo>
                    <a:pt x="60291" y="113001"/>
                  </a:lnTo>
                  <a:lnTo>
                    <a:pt x="82168" y="114648"/>
                  </a:lnTo>
                  <a:lnTo>
                    <a:pt x="89874" y="109940"/>
                  </a:lnTo>
                  <a:lnTo>
                    <a:pt x="95012" y="102122"/>
                  </a:lnTo>
                  <a:lnTo>
                    <a:pt x="98436" y="92230"/>
                  </a:lnTo>
                  <a:lnTo>
                    <a:pt x="100719" y="90315"/>
                  </a:lnTo>
                  <a:lnTo>
                    <a:pt x="102241" y="93718"/>
                  </a:lnTo>
                  <a:lnTo>
                    <a:pt x="106054" y="151504"/>
                  </a:lnTo>
                  <a:lnTo>
                    <a:pt x="116659" y="207127"/>
                  </a:lnTo>
                  <a:lnTo>
                    <a:pt x="123474" y="261311"/>
                  </a:lnTo>
                  <a:lnTo>
                    <a:pt x="122373" y="311291"/>
                  </a:lnTo>
                  <a:lnTo>
                    <a:pt x="120186" y="326433"/>
                  </a:lnTo>
                  <a:lnTo>
                    <a:pt x="114049" y="335358"/>
                  </a:lnTo>
                  <a:lnTo>
                    <a:pt x="105279" y="340138"/>
                  </a:lnTo>
                  <a:lnTo>
                    <a:pt x="84226" y="342330"/>
                  </a:lnTo>
                  <a:lnTo>
                    <a:pt x="51472" y="335816"/>
                  </a:lnTo>
                  <a:lnTo>
                    <a:pt x="0" y="314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982271" y="2611067"/>
              <a:ext cx="9067" cy="147400"/>
            </a:xfrm>
            <a:custGeom>
              <a:avLst/>
              <a:gdLst/>
              <a:ahLst/>
              <a:cxnLst/>
              <a:rect l="0" t="0" r="0" b="0"/>
              <a:pathLst>
                <a:path w="9067" h="147400">
                  <a:moveTo>
                    <a:pt x="9066" y="0"/>
                  </a:moveTo>
                  <a:lnTo>
                    <a:pt x="0" y="58617"/>
                  </a:lnTo>
                  <a:lnTo>
                    <a:pt x="1849" y="120427"/>
                  </a:lnTo>
                  <a:lnTo>
                    <a:pt x="906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970280" y="2484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096622" y="2421554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8430"/>
                  </a:lnTo>
                  <a:lnTo>
                    <a:pt x="3119" y="269831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33450" y="2547896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15236" y="7409"/>
                  </a:lnTo>
                  <a:lnTo>
                    <a:pt x="54690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5193933" y="3074321"/>
            <a:ext cx="4208016" cy="1358177"/>
            <a:chOff x="5193933" y="3074321"/>
            <a:chExt cx="4208016" cy="1358177"/>
          </a:xfrm>
        </p:grpSpPr>
        <p:sp>
          <p:nvSpPr>
            <p:cNvPr id="97" name="Freeform 96"/>
            <p:cNvSpPr/>
            <p:nvPr/>
          </p:nvSpPr>
          <p:spPr>
            <a:xfrm>
              <a:off x="5196514" y="3337533"/>
              <a:ext cx="120378" cy="250748"/>
            </a:xfrm>
            <a:custGeom>
              <a:avLst/>
              <a:gdLst/>
              <a:ahLst/>
              <a:cxnLst/>
              <a:rect l="0" t="0" r="0" b="0"/>
              <a:pathLst>
                <a:path w="120378" h="250748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3662" y="116626"/>
                  </a:lnTo>
                  <a:lnTo>
                    <a:pt x="4385" y="174942"/>
                  </a:lnTo>
                  <a:lnTo>
                    <a:pt x="7648" y="228402"/>
                  </a:lnTo>
                  <a:lnTo>
                    <a:pt x="10129" y="240006"/>
                  </a:lnTo>
                  <a:lnTo>
                    <a:pt x="15293" y="246572"/>
                  </a:lnTo>
                  <a:lnTo>
                    <a:pt x="22245" y="249779"/>
                  </a:lnTo>
                  <a:lnTo>
                    <a:pt x="30389" y="250747"/>
                  </a:lnTo>
                  <a:lnTo>
                    <a:pt x="38158" y="246714"/>
                  </a:lnTo>
                  <a:lnTo>
                    <a:pt x="74556" y="199486"/>
                  </a:lnTo>
                  <a:lnTo>
                    <a:pt x="98370" y="138993"/>
                  </a:lnTo>
                  <a:lnTo>
                    <a:pt x="115572" y="84508"/>
                  </a:lnTo>
                  <a:lnTo>
                    <a:pt x="120377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49940" y="3351311"/>
              <a:ext cx="114351" cy="196793"/>
            </a:xfrm>
            <a:custGeom>
              <a:avLst/>
              <a:gdLst/>
              <a:ahLst/>
              <a:cxnLst/>
              <a:rect l="0" t="0" r="0" b="0"/>
              <a:pathLst>
                <a:path w="114351" h="196793">
                  <a:moveTo>
                    <a:pt x="9065" y="91507"/>
                  </a:moveTo>
                  <a:lnTo>
                    <a:pt x="9065" y="150124"/>
                  </a:lnTo>
                  <a:lnTo>
                    <a:pt x="7895" y="196110"/>
                  </a:lnTo>
                  <a:lnTo>
                    <a:pt x="5945" y="196337"/>
                  </a:lnTo>
                  <a:lnTo>
                    <a:pt x="3476" y="192979"/>
                  </a:lnTo>
                  <a:lnTo>
                    <a:pt x="0" y="160307"/>
                  </a:lnTo>
                  <a:lnTo>
                    <a:pt x="7231" y="104101"/>
                  </a:lnTo>
                  <a:lnTo>
                    <a:pt x="19924" y="44126"/>
                  </a:lnTo>
                  <a:lnTo>
                    <a:pt x="27929" y="21316"/>
                  </a:lnTo>
                  <a:lnTo>
                    <a:pt x="39286" y="3379"/>
                  </a:lnTo>
                  <a:lnTo>
                    <a:pt x="45590" y="0"/>
                  </a:lnTo>
                  <a:lnTo>
                    <a:pt x="52132" y="87"/>
                  </a:lnTo>
                  <a:lnTo>
                    <a:pt x="65641" y="6422"/>
                  </a:lnTo>
                  <a:lnTo>
                    <a:pt x="79443" y="17037"/>
                  </a:lnTo>
                  <a:lnTo>
                    <a:pt x="94778" y="41756"/>
                  </a:lnTo>
                  <a:lnTo>
                    <a:pt x="109271" y="97191"/>
                  </a:lnTo>
                  <a:lnTo>
                    <a:pt x="113347" y="154414"/>
                  </a:lnTo>
                  <a:lnTo>
                    <a:pt x="114350" y="196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98808" y="3156873"/>
              <a:ext cx="253046" cy="422855"/>
            </a:xfrm>
            <a:custGeom>
              <a:avLst/>
              <a:gdLst/>
              <a:ahLst/>
              <a:cxnLst/>
              <a:rect l="0" t="0" r="0" b="0"/>
              <a:pathLst>
                <a:path w="253046" h="422855">
                  <a:moveTo>
                    <a:pt x="102352" y="349116"/>
                  </a:moveTo>
                  <a:lnTo>
                    <a:pt x="99233" y="306424"/>
                  </a:lnTo>
                  <a:lnTo>
                    <a:pt x="92777" y="286858"/>
                  </a:lnTo>
                  <a:lnTo>
                    <a:pt x="82109" y="270363"/>
                  </a:lnTo>
                  <a:lnTo>
                    <a:pt x="73649" y="266199"/>
                  </a:lnTo>
                  <a:lnTo>
                    <a:pt x="51771" y="264691"/>
                  </a:lnTo>
                  <a:lnTo>
                    <a:pt x="41725" y="269436"/>
                  </a:lnTo>
                  <a:lnTo>
                    <a:pt x="24324" y="287186"/>
                  </a:lnTo>
                  <a:lnTo>
                    <a:pt x="6963" y="317899"/>
                  </a:lnTo>
                  <a:lnTo>
                    <a:pt x="0" y="354814"/>
                  </a:lnTo>
                  <a:lnTo>
                    <a:pt x="3525" y="389799"/>
                  </a:lnTo>
                  <a:lnTo>
                    <a:pt x="12026" y="408532"/>
                  </a:lnTo>
                  <a:lnTo>
                    <a:pt x="17568" y="416803"/>
                  </a:lnTo>
                  <a:lnTo>
                    <a:pt x="24773" y="421146"/>
                  </a:lnTo>
                  <a:lnTo>
                    <a:pt x="42136" y="422854"/>
                  </a:lnTo>
                  <a:lnTo>
                    <a:pt x="58432" y="416594"/>
                  </a:lnTo>
                  <a:lnTo>
                    <a:pt x="66053" y="411649"/>
                  </a:lnTo>
                  <a:lnTo>
                    <a:pt x="77640" y="393676"/>
                  </a:lnTo>
                  <a:lnTo>
                    <a:pt x="100201" y="344010"/>
                  </a:lnTo>
                  <a:lnTo>
                    <a:pt x="114713" y="291841"/>
                  </a:lnTo>
                  <a:lnTo>
                    <a:pt x="120833" y="237519"/>
                  </a:lnTo>
                  <a:lnTo>
                    <a:pt x="130136" y="180064"/>
                  </a:lnTo>
                  <a:lnTo>
                    <a:pt x="131642" y="125891"/>
                  </a:lnTo>
                  <a:lnTo>
                    <a:pt x="126368" y="73445"/>
                  </a:lnTo>
                  <a:lnTo>
                    <a:pt x="120874" y="16329"/>
                  </a:lnTo>
                  <a:lnTo>
                    <a:pt x="118210" y="4426"/>
                  </a:lnTo>
                  <a:lnTo>
                    <a:pt x="115264" y="0"/>
                  </a:lnTo>
                  <a:lnTo>
                    <a:pt x="112130" y="559"/>
                  </a:lnTo>
                  <a:lnTo>
                    <a:pt x="108871" y="4441"/>
                  </a:lnTo>
                  <a:lnTo>
                    <a:pt x="100091" y="60113"/>
                  </a:lnTo>
                  <a:lnTo>
                    <a:pt x="94273" y="108678"/>
                  </a:lnTo>
                  <a:lnTo>
                    <a:pt x="92550" y="163232"/>
                  </a:lnTo>
                  <a:lnTo>
                    <a:pt x="92039" y="223849"/>
                  </a:lnTo>
                  <a:lnTo>
                    <a:pt x="91887" y="280025"/>
                  </a:lnTo>
                  <a:lnTo>
                    <a:pt x="97426" y="335339"/>
                  </a:lnTo>
                  <a:lnTo>
                    <a:pt x="106482" y="369210"/>
                  </a:lnTo>
                  <a:lnTo>
                    <a:pt x="109784" y="373041"/>
                  </a:lnTo>
                  <a:lnTo>
                    <a:pt x="113156" y="372085"/>
                  </a:lnTo>
                  <a:lnTo>
                    <a:pt x="157707" y="321999"/>
                  </a:lnTo>
                  <a:lnTo>
                    <a:pt x="220447" y="271964"/>
                  </a:lnTo>
                  <a:lnTo>
                    <a:pt x="241199" y="249697"/>
                  </a:lnTo>
                  <a:lnTo>
                    <a:pt x="251020" y="231230"/>
                  </a:lnTo>
                  <a:lnTo>
                    <a:pt x="253045" y="211325"/>
                  </a:lnTo>
                  <a:lnTo>
                    <a:pt x="251947" y="201103"/>
                  </a:lnTo>
                  <a:lnTo>
                    <a:pt x="247706" y="193119"/>
                  </a:lnTo>
                  <a:lnTo>
                    <a:pt x="233634" y="181128"/>
                  </a:lnTo>
                  <a:lnTo>
                    <a:pt x="224969" y="179803"/>
                  </a:lnTo>
                  <a:lnTo>
                    <a:pt x="205982" y="184569"/>
                  </a:lnTo>
                  <a:lnTo>
                    <a:pt x="181151" y="200405"/>
                  </a:lnTo>
                  <a:lnTo>
                    <a:pt x="169349" y="216342"/>
                  </a:lnTo>
                  <a:lnTo>
                    <a:pt x="144802" y="275776"/>
                  </a:lnTo>
                  <a:lnTo>
                    <a:pt x="139936" y="296634"/>
                  </a:lnTo>
                  <a:lnTo>
                    <a:pt x="141673" y="317602"/>
                  </a:lnTo>
                  <a:lnTo>
                    <a:pt x="154817" y="349137"/>
                  </a:lnTo>
                  <a:lnTo>
                    <a:pt x="173530" y="375119"/>
                  </a:lnTo>
                  <a:lnTo>
                    <a:pt x="199481" y="392046"/>
                  </a:lnTo>
                  <a:lnTo>
                    <a:pt x="216100" y="394322"/>
                  </a:lnTo>
                  <a:lnTo>
                    <a:pt x="239223" y="3912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69616" y="3337533"/>
              <a:ext cx="105286" cy="191930"/>
            </a:xfrm>
            <a:custGeom>
              <a:avLst/>
              <a:gdLst/>
              <a:ahLst/>
              <a:cxnLst/>
              <a:rect l="0" t="0" r="0" b="0"/>
              <a:pathLst>
                <a:path w="105286" h="191930">
                  <a:moveTo>
                    <a:pt x="0" y="105285"/>
                  </a:moveTo>
                  <a:lnTo>
                    <a:pt x="3120" y="147977"/>
                  </a:lnTo>
                  <a:lnTo>
                    <a:pt x="15619" y="191929"/>
                  </a:lnTo>
                  <a:lnTo>
                    <a:pt x="11130" y="137511"/>
                  </a:lnTo>
                  <a:lnTo>
                    <a:pt x="13767" y="86781"/>
                  </a:lnTo>
                  <a:lnTo>
                    <a:pt x="20157" y="65476"/>
                  </a:lnTo>
                  <a:lnTo>
                    <a:pt x="49939" y="25333"/>
                  </a:lnTo>
                  <a:lnTo>
                    <a:pt x="76018" y="932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80228" y="3232248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1992" y="58617"/>
                  </a:lnTo>
                  <a:lnTo>
                    <a:pt x="5373" y="110175"/>
                  </a:lnTo>
                  <a:lnTo>
                    <a:pt x="1061" y="173668"/>
                  </a:lnTo>
                  <a:lnTo>
                    <a:pt x="209" y="22815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074943" y="3369119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51111" y="0"/>
                  </a:lnTo>
                  <a:lnTo>
                    <a:pt x="91980" y="0"/>
                  </a:lnTo>
                  <a:lnTo>
                    <a:pt x="37580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59242" y="3179606"/>
              <a:ext cx="268428" cy="332532"/>
            </a:xfrm>
            <a:custGeom>
              <a:avLst/>
              <a:gdLst/>
              <a:ahLst/>
              <a:cxnLst/>
              <a:rect l="0" t="0" r="0" b="0"/>
              <a:pathLst>
                <a:path w="268428" h="332532">
                  <a:moveTo>
                    <a:pt x="5214" y="0"/>
                  </a:moveTo>
                  <a:lnTo>
                    <a:pt x="2094" y="48931"/>
                  </a:lnTo>
                  <a:lnTo>
                    <a:pt x="0" y="96776"/>
                  </a:lnTo>
                  <a:lnTo>
                    <a:pt x="3669" y="147997"/>
                  </a:lnTo>
                  <a:lnTo>
                    <a:pt x="4756" y="197099"/>
                  </a:lnTo>
                  <a:lnTo>
                    <a:pt x="5123" y="255612"/>
                  </a:lnTo>
                  <a:lnTo>
                    <a:pt x="10092" y="297976"/>
                  </a:lnTo>
                  <a:lnTo>
                    <a:pt x="7296" y="299256"/>
                  </a:lnTo>
                  <a:lnTo>
                    <a:pt x="3092" y="297770"/>
                  </a:lnTo>
                  <a:lnTo>
                    <a:pt x="1459" y="292100"/>
                  </a:lnTo>
                  <a:lnTo>
                    <a:pt x="4752" y="262933"/>
                  </a:lnTo>
                  <a:lnTo>
                    <a:pt x="24198" y="201186"/>
                  </a:lnTo>
                  <a:lnTo>
                    <a:pt x="35488" y="184563"/>
                  </a:lnTo>
                  <a:lnTo>
                    <a:pt x="42944" y="180364"/>
                  </a:lnTo>
                  <a:lnTo>
                    <a:pt x="60587" y="178818"/>
                  </a:lnTo>
                  <a:lnTo>
                    <a:pt x="69036" y="182382"/>
                  </a:lnTo>
                  <a:lnTo>
                    <a:pt x="84662" y="195703"/>
                  </a:lnTo>
                  <a:lnTo>
                    <a:pt x="101024" y="222932"/>
                  </a:lnTo>
                  <a:lnTo>
                    <a:pt x="115863" y="271980"/>
                  </a:lnTo>
                  <a:lnTo>
                    <a:pt x="118328" y="304675"/>
                  </a:lnTo>
                  <a:lnTo>
                    <a:pt x="116888" y="304892"/>
                  </a:lnTo>
                  <a:lnTo>
                    <a:pt x="114758" y="301527"/>
                  </a:lnTo>
                  <a:lnTo>
                    <a:pt x="115678" y="296944"/>
                  </a:lnTo>
                  <a:lnTo>
                    <a:pt x="128151" y="279316"/>
                  </a:lnTo>
                  <a:lnTo>
                    <a:pt x="147835" y="260445"/>
                  </a:lnTo>
                  <a:lnTo>
                    <a:pt x="205760" y="234340"/>
                  </a:lnTo>
                  <a:lnTo>
                    <a:pt x="226536" y="222694"/>
                  </a:lnTo>
                  <a:lnTo>
                    <a:pt x="233481" y="213974"/>
                  </a:lnTo>
                  <a:lnTo>
                    <a:pt x="241196" y="191806"/>
                  </a:lnTo>
                  <a:lnTo>
                    <a:pt x="240914" y="181683"/>
                  </a:lnTo>
                  <a:lnTo>
                    <a:pt x="234362" y="164196"/>
                  </a:lnTo>
                  <a:lnTo>
                    <a:pt x="225829" y="158597"/>
                  </a:lnTo>
                  <a:lnTo>
                    <a:pt x="200751" y="152376"/>
                  </a:lnTo>
                  <a:lnTo>
                    <a:pt x="179467" y="155850"/>
                  </a:lnTo>
                  <a:lnTo>
                    <a:pt x="170515" y="160052"/>
                  </a:lnTo>
                  <a:lnTo>
                    <a:pt x="154330" y="177199"/>
                  </a:lnTo>
                  <a:lnTo>
                    <a:pt x="141678" y="200418"/>
                  </a:lnTo>
                  <a:lnTo>
                    <a:pt x="136054" y="226335"/>
                  </a:lnTo>
                  <a:lnTo>
                    <a:pt x="138477" y="261644"/>
                  </a:lnTo>
                  <a:lnTo>
                    <a:pt x="152194" y="294333"/>
                  </a:lnTo>
                  <a:lnTo>
                    <a:pt x="171076" y="320656"/>
                  </a:lnTo>
                  <a:lnTo>
                    <a:pt x="190844" y="329687"/>
                  </a:lnTo>
                  <a:lnTo>
                    <a:pt x="214059" y="332531"/>
                  </a:lnTo>
                  <a:lnTo>
                    <a:pt x="244518" y="327555"/>
                  </a:lnTo>
                  <a:lnTo>
                    <a:pt x="26842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06653" y="3158549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9604" y="48930"/>
                  </a:lnTo>
                  <a:lnTo>
                    <a:pt x="2845" y="96776"/>
                  </a:lnTo>
                  <a:lnTo>
                    <a:pt x="843" y="151117"/>
                  </a:lnTo>
                  <a:lnTo>
                    <a:pt x="250" y="205432"/>
                  </a:lnTo>
                  <a:lnTo>
                    <a:pt x="50" y="26570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71969" y="3390176"/>
              <a:ext cx="8384" cy="84229"/>
            </a:xfrm>
            <a:custGeom>
              <a:avLst/>
              <a:gdLst/>
              <a:ahLst/>
              <a:cxnLst/>
              <a:rect l="0" t="0" r="0" b="0"/>
              <a:pathLst>
                <a:path w="8384" h="84229">
                  <a:moveTo>
                    <a:pt x="8383" y="0"/>
                  </a:moveTo>
                  <a:lnTo>
                    <a:pt x="50" y="37478"/>
                  </a:lnTo>
                  <a:lnTo>
                    <a:pt x="0" y="58771"/>
                  </a:lnTo>
                  <a:lnTo>
                    <a:pt x="8383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80352" y="328489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22466" y="3336078"/>
              <a:ext cx="261807" cy="180441"/>
            </a:xfrm>
            <a:custGeom>
              <a:avLst/>
              <a:gdLst/>
              <a:ahLst/>
              <a:cxnLst/>
              <a:rect l="0" t="0" r="0" b="0"/>
              <a:pathLst>
                <a:path w="261807" h="180441">
                  <a:moveTo>
                    <a:pt x="0" y="96212"/>
                  </a:moveTo>
                  <a:lnTo>
                    <a:pt x="3120" y="138904"/>
                  </a:lnTo>
                  <a:lnTo>
                    <a:pt x="6066" y="151451"/>
                  </a:lnTo>
                  <a:lnTo>
                    <a:pt x="1030" y="109480"/>
                  </a:lnTo>
                  <a:lnTo>
                    <a:pt x="5895" y="75967"/>
                  </a:lnTo>
                  <a:lnTo>
                    <a:pt x="20334" y="49399"/>
                  </a:lnTo>
                  <a:lnTo>
                    <a:pt x="35944" y="37192"/>
                  </a:lnTo>
                  <a:lnTo>
                    <a:pt x="45020" y="32298"/>
                  </a:lnTo>
                  <a:lnTo>
                    <a:pt x="53410" y="31376"/>
                  </a:lnTo>
                  <a:lnTo>
                    <a:pt x="68971" y="36590"/>
                  </a:lnTo>
                  <a:lnTo>
                    <a:pt x="90886" y="52680"/>
                  </a:lnTo>
                  <a:lnTo>
                    <a:pt x="98885" y="71795"/>
                  </a:lnTo>
                  <a:lnTo>
                    <a:pt x="109610" y="116605"/>
                  </a:lnTo>
                  <a:lnTo>
                    <a:pt x="114018" y="120336"/>
                  </a:lnTo>
                  <a:lnTo>
                    <a:pt x="119296" y="119314"/>
                  </a:lnTo>
                  <a:lnTo>
                    <a:pt x="160943" y="92755"/>
                  </a:lnTo>
                  <a:lnTo>
                    <a:pt x="219878" y="72114"/>
                  </a:lnTo>
                  <a:lnTo>
                    <a:pt x="252322" y="55666"/>
                  </a:lnTo>
                  <a:lnTo>
                    <a:pt x="258292" y="46955"/>
                  </a:lnTo>
                  <a:lnTo>
                    <a:pt x="261806" y="24797"/>
                  </a:lnTo>
                  <a:lnTo>
                    <a:pt x="258765" y="15847"/>
                  </a:lnTo>
                  <a:lnTo>
                    <a:pt x="246028" y="2782"/>
                  </a:lnTo>
                  <a:lnTo>
                    <a:pt x="237718" y="0"/>
                  </a:lnTo>
                  <a:lnTo>
                    <a:pt x="219126" y="29"/>
                  </a:lnTo>
                  <a:lnTo>
                    <a:pt x="188929" y="12211"/>
                  </a:lnTo>
                  <a:lnTo>
                    <a:pt x="174436" y="27293"/>
                  </a:lnTo>
                  <a:lnTo>
                    <a:pt x="155599" y="65571"/>
                  </a:lnTo>
                  <a:lnTo>
                    <a:pt x="149828" y="102081"/>
                  </a:lnTo>
                  <a:lnTo>
                    <a:pt x="153708" y="136945"/>
                  </a:lnTo>
                  <a:lnTo>
                    <a:pt x="165411" y="155650"/>
                  </a:lnTo>
                  <a:lnTo>
                    <a:pt x="173445" y="163913"/>
                  </a:lnTo>
                  <a:lnTo>
                    <a:pt x="191731" y="173095"/>
                  </a:lnTo>
                  <a:lnTo>
                    <a:pt x="221099" y="180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27792" y="3495461"/>
              <a:ext cx="29256" cy="105286"/>
            </a:xfrm>
            <a:custGeom>
              <a:avLst/>
              <a:gdLst/>
              <a:ahLst/>
              <a:cxnLst/>
              <a:rect l="0" t="0" r="0" b="0"/>
              <a:pathLst>
                <a:path w="29256" h="105286">
                  <a:moveTo>
                    <a:pt x="0" y="0"/>
                  </a:moveTo>
                  <a:lnTo>
                    <a:pt x="15641" y="17981"/>
                  </a:lnTo>
                  <a:lnTo>
                    <a:pt x="23720" y="34897"/>
                  </a:lnTo>
                  <a:lnTo>
                    <a:pt x="29255" y="69741"/>
                  </a:lnTo>
                  <a:lnTo>
                    <a:pt x="27692" y="79249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340657" y="3327393"/>
              <a:ext cx="155634" cy="158005"/>
            </a:xfrm>
            <a:custGeom>
              <a:avLst/>
              <a:gdLst/>
              <a:ahLst/>
              <a:cxnLst/>
              <a:rect l="0" t="0" r="0" b="0"/>
              <a:pathLst>
                <a:path w="155634" h="158005">
                  <a:moveTo>
                    <a:pt x="102990" y="136482"/>
                  </a:moveTo>
                  <a:lnTo>
                    <a:pt x="102990" y="77866"/>
                  </a:lnTo>
                  <a:lnTo>
                    <a:pt x="97401" y="37486"/>
                  </a:lnTo>
                  <a:lnTo>
                    <a:pt x="88418" y="16055"/>
                  </a:lnTo>
                  <a:lnTo>
                    <a:pt x="82747" y="7064"/>
                  </a:lnTo>
                  <a:lnTo>
                    <a:pt x="75456" y="2240"/>
                  </a:lnTo>
                  <a:lnTo>
                    <a:pt x="57997" y="0"/>
                  </a:lnTo>
                  <a:lnTo>
                    <a:pt x="41659" y="6024"/>
                  </a:lnTo>
                  <a:lnTo>
                    <a:pt x="34027" y="10905"/>
                  </a:lnTo>
                  <a:lnTo>
                    <a:pt x="22427" y="25688"/>
                  </a:lnTo>
                  <a:lnTo>
                    <a:pt x="5448" y="63774"/>
                  </a:lnTo>
                  <a:lnTo>
                    <a:pt x="0" y="100251"/>
                  </a:lnTo>
                  <a:lnTo>
                    <a:pt x="3975" y="135106"/>
                  </a:lnTo>
                  <a:lnTo>
                    <a:pt x="8904" y="143753"/>
                  </a:lnTo>
                  <a:lnTo>
                    <a:pt x="23739" y="156481"/>
                  </a:lnTo>
                  <a:lnTo>
                    <a:pt x="31439" y="158004"/>
                  </a:lnTo>
                  <a:lnTo>
                    <a:pt x="38912" y="156679"/>
                  </a:lnTo>
                  <a:lnTo>
                    <a:pt x="53454" y="148968"/>
                  </a:lnTo>
                  <a:lnTo>
                    <a:pt x="67717" y="137742"/>
                  </a:lnTo>
                  <a:lnTo>
                    <a:pt x="83310" y="112679"/>
                  </a:lnTo>
                  <a:lnTo>
                    <a:pt x="95340" y="83026"/>
                  </a:lnTo>
                  <a:lnTo>
                    <a:pt x="97890" y="80958"/>
                  </a:lnTo>
                  <a:lnTo>
                    <a:pt x="99591" y="84258"/>
                  </a:lnTo>
                  <a:lnTo>
                    <a:pt x="103819" y="99233"/>
                  </a:lnTo>
                  <a:lnTo>
                    <a:pt x="125598" y="134323"/>
                  </a:lnTo>
                  <a:lnTo>
                    <a:pt x="132100" y="142062"/>
                  </a:lnTo>
                  <a:lnTo>
                    <a:pt x="137605" y="146051"/>
                  </a:lnTo>
                  <a:lnTo>
                    <a:pt x="142444" y="147541"/>
                  </a:lnTo>
                  <a:lnTo>
                    <a:pt x="155633" y="147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96290" y="3332677"/>
              <a:ext cx="105286" cy="131781"/>
            </a:xfrm>
            <a:custGeom>
              <a:avLst/>
              <a:gdLst/>
              <a:ahLst/>
              <a:cxnLst/>
              <a:rect l="0" t="0" r="0" b="0"/>
              <a:pathLst>
                <a:path w="105286" h="131781">
                  <a:moveTo>
                    <a:pt x="0" y="46970"/>
                  </a:moveTo>
                  <a:lnTo>
                    <a:pt x="17958" y="102015"/>
                  </a:lnTo>
                  <a:lnTo>
                    <a:pt x="25858" y="131780"/>
                  </a:lnTo>
                  <a:lnTo>
                    <a:pt x="25428" y="131586"/>
                  </a:lnTo>
                  <a:lnTo>
                    <a:pt x="6659" y="77346"/>
                  </a:lnTo>
                  <a:lnTo>
                    <a:pt x="1974" y="41023"/>
                  </a:lnTo>
                  <a:lnTo>
                    <a:pt x="6174" y="6214"/>
                  </a:lnTo>
                  <a:lnTo>
                    <a:pt x="11135" y="1082"/>
                  </a:lnTo>
                  <a:lnTo>
                    <a:pt x="17952" y="0"/>
                  </a:lnTo>
                  <a:lnTo>
                    <a:pt x="26006" y="1619"/>
                  </a:lnTo>
                  <a:lnTo>
                    <a:pt x="41194" y="12776"/>
                  </a:lnTo>
                  <a:lnTo>
                    <a:pt x="75918" y="58542"/>
                  </a:lnTo>
                  <a:lnTo>
                    <a:pt x="101884" y="121901"/>
                  </a:lnTo>
                  <a:lnTo>
                    <a:pt x="105285" y="131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658869" y="3147598"/>
              <a:ext cx="110958" cy="305435"/>
            </a:xfrm>
            <a:custGeom>
              <a:avLst/>
              <a:gdLst/>
              <a:ahLst/>
              <a:cxnLst/>
              <a:rect l="0" t="0" r="0" b="0"/>
              <a:pathLst>
                <a:path w="110958" h="305435">
                  <a:moveTo>
                    <a:pt x="90105" y="274163"/>
                  </a:moveTo>
                  <a:lnTo>
                    <a:pt x="84516" y="215547"/>
                  </a:lnTo>
                  <a:lnTo>
                    <a:pt x="79360" y="205840"/>
                  </a:lnTo>
                  <a:lnTo>
                    <a:pt x="64272" y="191935"/>
                  </a:lnTo>
                  <a:lnTo>
                    <a:pt x="55336" y="188929"/>
                  </a:lnTo>
                  <a:lnTo>
                    <a:pt x="36048" y="188708"/>
                  </a:lnTo>
                  <a:lnTo>
                    <a:pt x="18897" y="195629"/>
                  </a:lnTo>
                  <a:lnTo>
                    <a:pt x="11047" y="200750"/>
                  </a:lnTo>
                  <a:lnTo>
                    <a:pt x="5815" y="208844"/>
                  </a:lnTo>
                  <a:lnTo>
                    <a:pt x="0" y="230314"/>
                  </a:lnTo>
                  <a:lnTo>
                    <a:pt x="2316" y="268710"/>
                  </a:lnTo>
                  <a:lnTo>
                    <a:pt x="10534" y="289677"/>
                  </a:lnTo>
                  <a:lnTo>
                    <a:pt x="16001" y="298544"/>
                  </a:lnTo>
                  <a:lnTo>
                    <a:pt x="24324" y="303285"/>
                  </a:lnTo>
                  <a:lnTo>
                    <a:pt x="46052" y="305434"/>
                  </a:lnTo>
                  <a:lnTo>
                    <a:pt x="56056" y="302029"/>
                  </a:lnTo>
                  <a:lnTo>
                    <a:pt x="73412" y="288888"/>
                  </a:lnTo>
                  <a:lnTo>
                    <a:pt x="85806" y="265109"/>
                  </a:lnTo>
                  <a:lnTo>
                    <a:pt x="103293" y="213363"/>
                  </a:lnTo>
                  <a:lnTo>
                    <a:pt x="108831" y="163342"/>
                  </a:lnTo>
                  <a:lnTo>
                    <a:pt x="110471" y="104067"/>
                  </a:lnTo>
                  <a:lnTo>
                    <a:pt x="110957" y="47639"/>
                  </a:lnTo>
                  <a:lnTo>
                    <a:pt x="105512" y="5054"/>
                  </a:lnTo>
                  <a:lnTo>
                    <a:pt x="101546" y="0"/>
                  </a:lnTo>
                  <a:lnTo>
                    <a:pt x="96563" y="141"/>
                  </a:lnTo>
                  <a:lnTo>
                    <a:pt x="90901" y="3744"/>
                  </a:lnTo>
                  <a:lnTo>
                    <a:pt x="81491" y="20226"/>
                  </a:lnTo>
                  <a:lnTo>
                    <a:pt x="72735" y="55813"/>
                  </a:lnTo>
                  <a:lnTo>
                    <a:pt x="62298" y="116381"/>
                  </a:lnTo>
                  <a:lnTo>
                    <a:pt x="62386" y="169600"/>
                  </a:lnTo>
                  <a:lnTo>
                    <a:pt x="76576" y="228418"/>
                  </a:lnTo>
                  <a:lnTo>
                    <a:pt x="90105" y="253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064829" y="3158549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129" y="153915"/>
                  </a:lnTo>
                  <a:lnTo>
                    <a:pt x="38" y="206911"/>
                  </a:lnTo>
                  <a:lnTo>
                    <a:pt x="8" y="26647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949015" y="3295419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58818" y="17958"/>
                  </a:lnTo>
                  <a:lnTo>
                    <a:pt x="104767" y="28547"/>
                  </a:lnTo>
                  <a:lnTo>
                    <a:pt x="43442" y="30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49707" y="3074321"/>
              <a:ext cx="273092" cy="353816"/>
            </a:xfrm>
            <a:custGeom>
              <a:avLst/>
              <a:gdLst/>
              <a:ahLst/>
              <a:cxnLst/>
              <a:rect l="0" t="0" r="0" b="0"/>
              <a:pathLst>
                <a:path w="273092" h="353816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9450"/>
                  </a:lnTo>
                  <a:lnTo>
                    <a:pt x="7740" y="218430"/>
                  </a:lnTo>
                  <a:lnTo>
                    <a:pt x="12365" y="269831"/>
                  </a:lnTo>
                  <a:lnTo>
                    <a:pt x="18818" y="329120"/>
                  </a:lnTo>
                  <a:lnTo>
                    <a:pt x="19348" y="334057"/>
                  </a:lnTo>
                  <a:lnTo>
                    <a:pt x="19936" y="327064"/>
                  </a:lnTo>
                  <a:lnTo>
                    <a:pt x="20345" y="271520"/>
                  </a:lnTo>
                  <a:lnTo>
                    <a:pt x="22718" y="247017"/>
                  </a:lnTo>
                  <a:lnTo>
                    <a:pt x="31573" y="228328"/>
                  </a:lnTo>
                  <a:lnTo>
                    <a:pt x="46426" y="215343"/>
                  </a:lnTo>
                  <a:lnTo>
                    <a:pt x="55300" y="210242"/>
                  </a:lnTo>
                  <a:lnTo>
                    <a:pt x="63556" y="210352"/>
                  </a:lnTo>
                  <a:lnTo>
                    <a:pt x="71400" y="213934"/>
                  </a:lnTo>
                  <a:lnTo>
                    <a:pt x="78969" y="219831"/>
                  </a:lnTo>
                  <a:lnTo>
                    <a:pt x="90499" y="238863"/>
                  </a:lnTo>
                  <a:lnTo>
                    <a:pt x="110009" y="295534"/>
                  </a:lnTo>
                  <a:lnTo>
                    <a:pt x="113636" y="325302"/>
                  </a:lnTo>
                  <a:lnTo>
                    <a:pt x="124604" y="283650"/>
                  </a:lnTo>
                  <a:lnTo>
                    <a:pt x="135347" y="268006"/>
                  </a:lnTo>
                  <a:lnTo>
                    <a:pt x="151040" y="256374"/>
                  </a:lnTo>
                  <a:lnTo>
                    <a:pt x="207177" y="220498"/>
                  </a:lnTo>
                  <a:lnTo>
                    <a:pt x="215111" y="213679"/>
                  </a:lnTo>
                  <a:lnTo>
                    <a:pt x="219230" y="205624"/>
                  </a:lnTo>
                  <a:lnTo>
                    <a:pt x="220687" y="187315"/>
                  </a:lnTo>
                  <a:lnTo>
                    <a:pt x="217097" y="179859"/>
                  </a:lnTo>
                  <a:lnTo>
                    <a:pt x="203751" y="168454"/>
                  </a:lnTo>
                  <a:lnTo>
                    <a:pt x="195278" y="167285"/>
                  </a:lnTo>
                  <a:lnTo>
                    <a:pt x="176506" y="172225"/>
                  </a:lnTo>
                  <a:lnTo>
                    <a:pt x="151796" y="188160"/>
                  </a:lnTo>
                  <a:lnTo>
                    <a:pt x="143142" y="207239"/>
                  </a:lnTo>
                  <a:lnTo>
                    <a:pt x="140466" y="230146"/>
                  </a:lnTo>
                  <a:lnTo>
                    <a:pt x="151280" y="289663"/>
                  </a:lnTo>
                  <a:lnTo>
                    <a:pt x="166679" y="319273"/>
                  </a:lnTo>
                  <a:lnTo>
                    <a:pt x="186059" y="342864"/>
                  </a:lnTo>
                  <a:lnTo>
                    <a:pt x="205944" y="351255"/>
                  </a:lnTo>
                  <a:lnTo>
                    <a:pt x="229210" y="353815"/>
                  </a:lnTo>
                  <a:lnTo>
                    <a:pt x="27309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584488" y="3132709"/>
              <a:ext cx="101523" cy="331167"/>
            </a:xfrm>
            <a:custGeom>
              <a:avLst/>
              <a:gdLst/>
              <a:ahLst/>
              <a:cxnLst/>
              <a:rect l="0" t="0" r="0" b="0"/>
              <a:pathLst>
                <a:path w="101523" h="331167">
                  <a:moveTo>
                    <a:pt x="59408" y="331166"/>
                  </a:moveTo>
                  <a:lnTo>
                    <a:pt x="53819" y="272550"/>
                  </a:lnTo>
                  <a:lnTo>
                    <a:pt x="41450" y="217206"/>
                  </a:lnTo>
                  <a:lnTo>
                    <a:pt x="30041" y="168199"/>
                  </a:lnTo>
                  <a:lnTo>
                    <a:pt x="8937" y="105476"/>
                  </a:lnTo>
                  <a:lnTo>
                    <a:pt x="0" y="63474"/>
                  </a:lnTo>
                  <a:lnTo>
                    <a:pt x="249" y="34377"/>
                  </a:lnTo>
                  <a:lnTo>
                    <a:pt x="8158" y="13646"/>
                  </a:lnTo>
                  <a:lnTo>
                    <a:pt x="15883" y="7182"/>
                  </a:lnTo>
                  <a:lnTo>
                    <a:pt x="36944" y="0"/>
                  </a:lnTo>
                  <a:lnTo>
                    <a:pt x="69520" y="1546"/>
                  </a:lnTo>
                  <a:lnTo>
                    <a:pt x="101522" y="15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559669" y="3305948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97832" y="15641"/>
                  </a:lnTo>
                  <a:lnTo>
                    <a:pt x="80915" y="23719"/>
                  </a:lnTo>
                  <a:lnTo>
                    <a:pt x="25935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728124" y="3358590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0" y="22357"/>
                  </a:lnTo>
                  <a:lnTo>
                    <a:pt x="23720" y="84342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728124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812352" y="3282882"/>
              <a:ext cx="52644" cy="177633"/>
            </a:xfrm>
            <a:custGeom>
              <a:avLst/>
              <a:gdLst/>
              <a:ahLst/>
              <a:cxnLst/>
              <a:rect l="0" t="0" r="0" b="0"/>
              <a:pathLst>
                <a:path w="52644" h="177633">
                  <a:moveTo>
                    <a:pt x="0" y="107294"/>
                  </a:moveTo>
                  <a:lnTo>
                    <a:pt x="19128" y="159999"/>
                  </a:lnTo>
                  <a:lnTo>
                    <a:pt x="31924" y="177632"/>
                  </a:lnTo>
                  <a:lnTo>
                    <a:pt x="10445" y="123802"/>
                  </a:lnTo>
                  <a:lnTo>
                    <a:pt x="2064" y="65711"/>
                  </a:lnTo>
                  <a:lnTo>
                    <a:pt x="6201" y="26343"/>
                  </a:lnTo>
                  <a:lnTo>
                    <a:pt x="11152" y="17061"/>
                  </a:lnTo>
                  <a:lnTo>
                    <a:pt x="26013" y="3630"/>
                  </a:lnTo>
                  <a:lnTo>
                    <a:pt x="32550" y="750"/>
                  </a:lnTo>
                  <a:lnTo>
                    <a:pt x="38078" y="0"/>
                  </a:lnTo>
                  <a:lnTo>
                    <a:pt x="52643" y="2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938694" y="3307411"/>
              <a:ext cx="115499" cy="148346"/>
            </a:xfrm>
            <a:custGeom>
              <a:avLst/>
              <a:gdLst/>
              <a:ahLst/>
              <a:cxnLst/>
              <a:rect l="0" t="0" r="0" b="0"/>
              <a:pathLst>
                <a:path w="115499" h="148346">
                  <a:moveTo>
                    <a:pt x="84228" y="9065"/>
                  </a:moveTo>
                  <a:lnTo>
                    <a:pt x="46751" y="732"/>
                  </a:lnTo>
                  <a:lnTo>
                    <a:pt x="34676" y="0"/>
                  </a:lnTo>
                  <a:lnTo>
                    <a:pt x="15022" y="5427"/>
                  </a:lnTo>
                  <a:lnTo>
                    <a:pt x="6505" y="10149"/>
                  </a:lnTo>
                  <a:lnTo>
                    <a:pt x="1997" y="16807"/>
                  </a:lnTo>
                  <a:lnTo>
                    <a:pt x="108" y="33563"/>
                  </a:lnTo>
                  <a:lnTo>
                    <a:pt x="3581" y="40605"/>
                  </a:lnTo>
                  <a:lnTo>
                    <a:pt x="46646" y="75342"/>
                  </a:lnTo>
                  <a:lnTo>
                    <a:pt x="95353" y="101877"/>
                  </a:lnTo>
                  <a:lnTo>
                    <a:pt x="109839" y="118165"/>
                  </a:lnTo>
                  <a:lnTo>
                    <a:pt x="115340" y="127422"/>
                  </a:lnTo>
                  <a:lnTo>
                    <a:pt x="115498" y="134763"/>
                  </a:lnTo>
                  <a:lnTo>
                    <a:pt x="112093" y="140827"/>
                  </a:lnTo>
                  <a:lnTo>
                    <a:pt x="106315" y="146039"/>
                  </a:lnTo>
                  <a:lnTo>
                    <a:pt x="97783" y="148345"/>
                  </a:lnTo>
                  <a:lnTo>
                    <a:pt x="64588" y="145999"/>
                  </a:lnTo>
                  <a:lnTo>
                    <a:pt x="24457" y="134727"/>
                  </a:lnTo>
                  <a:lnTo>
                    <a:pt x="0" y="124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140931" y="3137492"/>
              <a:ext cx="39920" cy="400084"/>
            </a:xfrm>
            <a:custGeom>
              <a:avLst/>
              <a:gdLst/>
              <a:ahLst/>
              <a:cxnLst/>
              <a:rect l="0" t="0" r="0" b="0"/>
              <a:pathLst>
                <a:path w="39920" h="400084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6998" y="167459"/>
                  </a:lnTo>
                  <a:lnTo>
                    <a:pt x="13527" y="220153"/>
                  </a:lnTo>
                  <a:lnTo>
                    <a:pt x="17281" y="282170"/>
                  </a:lnTo>
                  <a:lnTo>
                    <a:pt x="23983" y="335640"/>
                  </a:lnTo>
                  <a:lnTo>
                    <a:pt x="37011" y="389170"/>
                  </a:lnTo>
                  <a:lnTo>
                    <a:pt x="3991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054507" y="3274362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31586"/>
                  </a:moveTo>
                  <a:lnTo>
                    <a:pt x="125958" y="7867"/>
                  </a:lnTo>
                  <a:lnTo>
                    <a:pt x="67342" y="1554"/>
                  </a:lnTo>
                  <a:lnTo>
                    <a:pt x="15035" y="3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193933" y="3798213"/>
              <a:ext cx="143828" cy="459038"/>
            </a:xfrm>
            <a:custGeom>
              <a:avLst/>
              <a:gdLst/>
              <a:ahLst/>
              <a:cxnLst/>
              <a:rect l="0" t="0" r="0" b="0"/>
              <a:pathLst>
                <a:path w="143828" h="459038">
                  <a:moveTo>
                    <a:pt x="91373" y="318429"/>
                  </a:moveTo>
                  <a:lnTo>
                    <a:pt x="81797" y="294382"/>
                  </a:lnTo>
                  <a:lnTo>
                    <a:pt x="71129" y="280056"/>
                  </a:lnTo>
                  <a:lnTo>
                    <a:pt x="65009" y="277639"/>
                  </a:lnTo>
                  <a:lnTo>
                    <a:pt x="58589" y="278368"/>
                  </a:lnTo>
                  <a:lnTo>
                    <a:pt x="51969" y="281193"/>
                  </a:lnTo>
                  <a:lnTo>
                    <a:pt x="31474" y="301937"/>
                  </a:lnTo>
                  <a:lnTo>
                    <a:pt x="11994" y="341557"/>
                  </a:lnTo>
                  <a:lnTo>
                    <a:pt x="0" y="393231"/>
                  </a:lnTo>
                  <a:lnTo>
                    <a:pt x="738" y="431449"/>
                  </a:lnTo>
                  <a:lnTo>
                    <a:pt x="2874" y="442909"/>
                  </a:lnTo>
                  <a:lnTo>
                    <a:pt x="8976" y="450548"/>
                  </a:lnTo>
                  <a:lnTo>
                    <a:pt x="28236" y="459037"/>
                  </a:lnTo>
                  <a:lnTo>
                    <a:pt x="37583" y="458961"/>
                  </a:lnTo>
                  <a:lnTo>
                    <a:pt x="54208" y="452637"/>
                  </a:lnTo>
                  <a:lnTo>
                    <a:pt x="76721" y="430334"/>
                  </a:lnTo>
                  <a:lnTo>
                    <a:pt x="104119" y="381781"/>
                  </a:lnTo>
                  <a:lnTo>
                    <a:pt x="122010" y="323317"/>
                  </a:lnTo>
                  <a:lnTo>
                    <a:pt x="136808" y="260513"/>
                  </a:lnTo>
                  <a:lnTo>
                    <a:pt x="141879" y="201053"/>
                  </a:lnTo>
                  <a:lnTo>
                    <a:pt x="143382" y="138982"/>
                  </a:lnTo>
                  <a:lnTo>
                    <a:pt x="143827" y="81726"/>
                  </a:lnTo>
                  <a:lnTo>
                    <a:pt x="135572" y="26788"/>
                  </a:lnTo>
                  <a:lnTo>
                    <a:pt x="129344" y="3977"/>
                  </a:lnTo>
                  <a:lnTo>
                    <a:pt x="124876" y="0"/>
                  </a:lnTo>
                  <a:lnTo>
                    <a:pt x="119557" y="858"/>
                  </a:lnTo>
                  <a:lnTo>
                    <a:pt x="113672" y="4940"/>
                  </a:lnTo>
                  <a:lnTo>
                    <a:pt x="107132" y="21953"/>
                  </a:lnTo>
                  <a:lnTo>
                    <a:pt x="96524" y="78392"/>
                  </a:lnTo>
                  <a:lnTo>
                    <a:pt x="100492" y="141250"/>
                  </a:lnTo>
                  <a:lnTo>
                    <a:pt x="101484" y="195741"/>
                  </a:lnTo>
                  <a:lnTo>
                    <a:pt x="101777" y="250102"/>
                  </a:lnTo>
                  <a:lnTo>
                    <a:pt x="101877" y="310392"/>
                  </a:lnTo>
                  <a:lnTo>
                    <a:pt x="110301" y="357786"/>
                  </a:lnTo>
                  <a:lnTo>
                    <a:pt x="122958" y="392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90590" y="409558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390590" y="394818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422176" y="4063231"/>
              <a:ext cx="145318" cy="369267"/>
            </a:xfrm>
            <a:custGeom>
              <a:avLst/>
              <a:gdLst/>
              <a:ahLst/>
              <a:cxnLst/>
              <a:rect l="0" t="0" r="0" b="0"/>
              <a:pathLst>
                <a:path w="145318" h="369267">
                  <a:moveTo>
                    <a:pt x="84228" y="127111"/>
                  </a:moveTo>
                  <a:lnTo>
                    <a:pt x="102186" y="73236"/>
                  </a:lnTo>
                  <a:lnTo>
                    <a:pt x="110086" y="42518"/>
                  </a:lnTo>
                  <a:lnTo>
                    <a:pt x="108199" y="21663"/>
                  </a:lnTo>
                  <a:lnTo>
                    <a:pt x="103718" y="13529"/>
                  </a:lnTo>
                  <a:lnTo>
                    <a:pt x="89380" y="1370"/>
                  </a:lnTo>
                  <a:lnTo>
                    <a:pt x="80644" y="0"/>
                  </a:lnTo>
                  <a:lnTo>
                    <a:pt x="61578" y="4717"/>
                  </a:lnTo>
                  <a:lnTo>
                    <a:pt x="53920" y="11590"/>
                  </a:lnTo>
                  <a:lnTo>
                    <a:pt x="42292" y="31704"/>
                  </a:lnTo>
                  <a:lnTo>
                    <a:pt x="34757" y="69336"/>
                  </a:lnTo>
                  <a:lnTo>
                    <a:pt x="39234" y="90125"/>
                  </a:lnTo>
                  <a:lnTo>
                    <a:pt x="43704" y="98944"/>
                  </a:lnTo>
                  <a:lnTo>
                    <a:pt x="50193" y="103653"/>
                  </a:lnTo>
                  <a:lnTo>
                    <a:pt x="58028" y="105623"/>
                  </a:lnTo>
                  <a:lnTo>
                    <a:pt x="66761" y="105766"/>
                  </a:lnTo>
                  <a:lnTo>
                    <a:pt x="73754" y="102353"/>
                  </a:lnTo>
                  <a:lnTo>
                    <a:pt x="84642" y="89201"/>
                  </a:lnTo>
                  <a:lnTo>
                    <a:pt x="89183" y="87800"/>
                  </a:lnTo>
                  <a:lnTo>
                    <a:pt x="93381" y="90375"/>
                  </a:lnTo>
                  <a:lnTo>
                    <a:pt x="101164" y="103765"/>
                  </a:lnTo>
                  <a:lnTo>
                    <a:pt x="119242" y="163753"/>
                  </a:lnTo>
                  <a:lnTo>
                    <a:pt x="136859" y="224266"/>
                  </a:lnTo>
                  <a:lnTo>
                    <a:pt x="145317" y="284082"/>
                  </a:lnTo>
                  <a:lnTo>
                    <a:pt x="141193" y="323749"/>
                  </a:lnTo>
                  <a:lnTo>
                    <a:pt x="136242" y="333072"/>
                  </a:lnTo>
                  <a:lnTo>
                    <a:pt x="121384" y="346551"/>
                  </a:lnTo>
                  <a:lnTo>
                    <a:pt x="93287" y="360716"/>
                  </a:lnTo>
                  <a:lnTo>
                    <a:pt x="33587" y="368140"/>
                  </a:lnTo>
                  <a:lnTo>
                    <a:pt x="0" y="369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601160" y="405347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6" y="48931"/>
                  </a:lnTo>
                  <a:lnTo>
                    <a:pt x="651" y="9053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601160" y="39166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06445" y="3885015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5590" y="220878"/>
                  </a:lnTo>
                  <a:lnTo>
                    <a:pt x="9878" y="281829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43274" y="400082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9065"/>
                  </a:lnTo>
                  <a:lnTo>
                    <a:pt x="46307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922062" y="4000829"/>
              <a:ext cx="104204" cy="159076"/>
            </a:xfrm>
            <a:custGeom>
              <a:avLst/>
              <a:gdLst/>
              <a:ahLst/>
              <a:cxnLst/>
              <a:rect l="0" t="0" r="0" b="0"/>
              <a:pathLst>
                <a:path w="104204" h="159076">
                  <a:moveTo>
                    <a:pt x="89710" y="31585"/>
                  </a:moveTo>
                  <a:lnTo>
                    <a:pt x="72942" y="25996"/>
                  </a:lnTo>
                  <a:lnTo>
                    <a:pt x="52232" y="29491"/>
                  </a:lnTo>
                  <a:lnTo>
                    <a:pt x="29769" y="40013"/>
                  </a:lnTo>
                  <a:lnTo>
                    <a:pt x="11987" y="56388"/>
                  </a:lnTo>
                  <a:lnTo>
                    <a:pt x="2524" y="78484"/>
                  </a:lnTo>
                  <a:lnTo>
                    <a:pt x="0" y="90927"/>
                  </a:lnTo>
                  <a:lnTo>
                    <a:pt x="658" y="101562"/>
                  </a:lnTo>
                  <a:lnTo>
                    <a:pt x="7627" y="119618"/>
                  </a:lnTo>
                  <a:lnTo>
                    <a:pt x="24705" y="142937"/>
                  </a:lnTo>
                  <a:lnTo>
                    <a:pt x="50172" y="159075"/>
                  </a:lnTo>
                  <a:lnTo>
                    <a:pt x="58672" y="158692"/>
                  </a:lnTo>
                  <a:lnTo>
                    <a:pt x="66678" y="154928"/>
                  </a:lnTo>
                  <a:lnTo>
                    <a:pt x="80643" y="141386"/>
                  </a:lnTo>
                  <a:lnTo>
                    <a:pt x="103016" y="93965"/>
                  </a:lnTo>
                  <a:lnTo>
                    <a:pt x="104203" y="73347"/>
                  </a:lnTo>
                  <a:lnTo>
                    <a:pt x="95432" y="31516"/>
                  </a:lnTo>
                  <a:lnTo>
                    <a:pt x="90015" y="23350"/>
                  </a:lnTo>
                  <a:lnTo>
                    <a:pt x="581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59324" y="4007537"/>
              <a:ext cx="103127" cy="124011"/>
            </a:xfrm>
            <a:custGeom>
              <a:avLst/>
              <a:gdLst/>
              <a:ahLst/>
              <a:cxnLst/>
              <a:rect l="0" t="0" r="0" b="0"/>
              <a:pathLst>
                <a:path w="103127" h="124011">
                  <a:moveTo>
                    <a:pt x="15619" y="98577"/>
                  </a:moveTo>
                  <a:lnTo>
                    <a:pt x="15618" y="120933"/>
                  </a:lnTo>
                  <a:lnTo>
                    <a:pt x="14449" y="124010"/>
                  </a:lnTo>
                  <a:lnTo>
                    <a:pt x="12499" y="122551"/>
                  </a:lnTo>
                  <a:lnTo>
                    <a:pt x="4166" y="100611"/>
                  </a:lnTo>
                  <a:lnTo>
                    <a:pt x="0" y="77254"/>
                  </a:lnTo>
                  <a:lnTo>
                    <a:pt x="9778" y="15931"/>
                  </a:lnTo>
                  <a:lnTo>
                    <a:pt x="16404" y="8384"/>
                  </a:lnTo>
                  <a:lnTo>
                    <a:pt x="36245" y="0"/>
                  </a:lnTo>
                  <a:lnTo>
                    <a:pt x="45747" y="1273"/>
                  </a:lnTo>
                  <a:lnTo>
                    <a:pt x="62544" y="12047"/>
                  </a:lnTo>
                  <a:lnTo>
                    <a:pt x="85155" y="37843"/>
                  </a:lnTo>
                  <a:lnTo>
                    <a:pt x="101082" y="67713"/>
                  </a:lnTo>
                  <a:lnTo>
                    <a:pt x="103126" y="82130"/>
                  </a:lnTo>
                  <a:lnTo>
                    <a:pt x="99847" y="98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43440" y="3842901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2196" y="48931"/>
                  </a:lnTo>
                  <a:lnTo>
                    <a:pt x="651" y="96776"/>
                  </a:lnTo>
                  <a:lnTo>
                    <a:pt x="193" y="147998"/>
                  </a:lnTo>
                  <a:lnTo>
                    <a:pt x="57" y="197099"/>
                  </a:lnTo>
                  <a:lnTo>
                    <a:pt x="17" y="23504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359212" y="3948186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1721" y="11453"/>
                  </a:lnTo>
                  <a:lnTo>
                    <a:pt x="72330" y="18212"/>
                  </a:lnTo>
                  <a:lnTo>
                    <a:pt x="3001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495528" y="3958738"/>
              <a:ext cx="215657" cy="326238"/>
            </a:xfrm>
            <a:custGeom>
              <a:avLst/>
              <a:gdLst/>
              <a:ahLst/>
              <a:cxnLst/>
              <a:rect l="0" t="0" r="0" b="0"/>
              <a:pathLst>
                <a:path w="215657" h="326238">
                  <a:moveTo>
                    <a:pt x="95311" y="94733"/>
                  </a:moveTo>
                  <a:lnTo>
                    <a:pt x="84133" y="83555"/>
                  </a:lnTo>
                  <a:lnTo>
                    <a:pt x="66166" y="78067"/>
                  </a:lnTo>
                  <a:lnTo>
                    <a:pt x="54824" y="76603"/>
                  </a:lnTo>
                  <a:lnTo>
                    <a:pt x="35983" y="81216"/>
                  </a:lnTo>
                  <a:lnTo>
                    <a:pt x="19810" y="92235"/>
                  </a:lnTo>
                  <a:lnTo>
                    <a:pt x="4823" y="108831"/>
                  </a:lnTo>
                  <a:lnTo>
                    <a:pt x="1061" y="118169"/>
                  </a:lnTo>
                  <a:lnTo>
                    <a:pt x="0" y="137904"/>
                  </a:lnTo>
                  <a:lnTo>
                    <a:pt x="3694" y="145741"/>
                  </a:lnTo>
                  <a:lnTo>
                    <a:pt x="17158" y="157568"/>
                  </a:lnTo>
                  <a:lnTo>
                    <a:pt x="25662" y="160019"/>
                  </a:lnTo>
                  <a:lnTo>
                    <a:pt x="44468" y="159624"/>
                  </a:lnTo>
                  <a:lnTo>
                    <a:pt x="61406" y="152429"/>
                  </a:lnTo>
                  <a:lnTo>
                    <a:pt x="91344" y="128747"/>
                  </a:lnTo>
                  <a:lnTo>
                    <a:pt x="107134" y="102862"/>
                  </a:lnTo>
                  <a:lnTo>
                    <a:pt x="109144" y="83138"/>
                  </a:lnTo>
                  <a:lnTo>
                    <a:pt x="104969" y="63843"/>
                  </a:lnTo>
                  <a:lnTo>
                    <a:pt x="95314" y="47469"/>
                  </a:lnTo>
                  <a:lnTo>
                    <a:pt x="92974" y="46846"/>
                  </a:lnTo>
                  <a:lnTo>
                    <a:pt x="93493" y="58632"/>
                  </a:lnTo>
                  <a:lnTo>
                    <a:pt x="117977" y="114387"/>
                  </a:lnTo>
                  <a:lnTo>
                    <a:pt x="139173" y="163216"/>
                  </a:lnTo>
                  <a:lnTo>
                    <a:pt x="153455" y="217922"/>
                  </a:lnTo>
                  <a:lnTo>
                    <a:pt x="160609" y="270668"/>
                  </a:lnTo>
                  <a:lnTo>
                    <a:pt x="167351" y="320818"/>
                  </a:lnTo>
                  <a:lnTo>
                    <a:pt x="165564" y="326175"/>
                  </a:lnTo>
                  <a:lnTo>
                    <a:pt x="162034" y="326237"/>
                  </a:lnTo>
                  <a:lnTo>
                    <a:pt x="157341" y="322768"/>
                  </a:lnTo>
                  <a:lnTo>
                    <a:pt x="145145" y="295530"/>
                  </a:lnTo>
                  <a:lnTo>
                    <a:pt x="130545" y="235999"/>
                  </a:lnTo>
                  <a:lnTo>
                    <a:pt x="121089" y="186372"/>
                  </a:lnTo>
                  <a:lnTo>
                    <a:pt x="117300" y="127089"/>
                  </a:lnTo>
                  <a:lnTo>
                    <a:pt x="122141" y="70319"/>
                  </a:lnTo>
                  <a:lnTo>
                    <a:pt x="135533" y="23620"/>
                  </a:lnTo>
                  <a:lnTo>
                    <a:pt x="146723" y="6195"/>
                  </a:lnTo>
                  <a:lnTo>
                    <a:pt x="154152" y="1783"/>
                  </a:lnTo>
                  <a:lnTo>
                    <a:pt x="171765" y="0"/>
                  </a:lnTo>
                  <a:lnTo>
                    <a:pt x="201412" y="11162"/>
                  </a:lnTo>
                  <a:lnTo>
                    <a:pt x="208159" y="19132"/>
                  </a:lnTo>
                  <a:lnTo>
                    <a:pt x="215656" y="40466"/>
                  </a:lnTo>
                  <a:lnTo>
                    <a:pt x="212748" y="62425"/>
                  </a:lnTo>
                  <a:lnTo>
                    <a:pt x="208698" y="73195"/>
                  </a:lnTo>
                  <a:lnTo>
                    <a:pt x="194838" y="88280"/>
                  </a:lnTo>
                  <a:lnTo>
                    <a:pt x="178149" y="97714"/>
                  </a:lnTo>
                  <a:lnTo>
                    <a:pt x="147954" y="105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941072" y="3979772"/>
              <a:ext cx="102685" cy="142106"/>
            </a:xfrm>
            <a:custGeom>
              <a:avLst/>
              <a:gdLst/>
              <a:ahLst/>
              <a:cxnLst/>
              <a:rect l="0" t="0" r="0" b="0"/>
              <a:pathLst>
                <a:path w="102685" h="142106">
                  <a:moveTo>
                    <a:pt x="81435" y="21057"/>
                  </a:moveTo>
                  <a:lnTo>
                    <a:pt x="70257" y="9878"/>
                  </a:lnTo>
                  <a:lnTo>
                    <a:pt x="63454" y="7755"/>
                  </a:lnTo>
                  <a:lnTo>
                    <a:pt x="46537" y="8516"/>
                  </a:lnTo>
                  <a:lnTo>
                    <a:pt x="30440" y="18993"/>
                  </a:lnTo>
                  <a:lnTo>
                    <a:pt x="16657" y="36517"/>
                  </a:lnTo>
                  <a:lnTo>
                    <a:pt x="3490" y="72691"/>
                  </a:lnTo>
                  <a:lnTo>
                    <a:pt x="0" y="99377"/>
                  </a:lnTo>
                  <a:lnTo>
                    <a:pt x="4688" y="120597"/>
                  </a:lnTo>
                  <a:lnTo>
                    <a:pt x="9213" y="129531"/>
                  </a:lnTo>
                  <a:lnTo>
                    <a:pt x="16910" y="135487"/>
                  </a:lnTo>
                  <a:lnTo>
                    <a:pt x="37939" y="142105"/>
                  </a:lnTo>
                  <a:lnTo>
                    <a:pt x="59764" y="138807"/>
                  </a:lnTo>
                  <a:lnTo>
                    <a:pt x="70497" y="134652"/>
                  </a:lnTo>
                  <a:lnTo>
                    <a:pt x="88662" y="117557"/>
                  </a:lnTo>
                  <a:lnTo>
                    <a:pt x="96782" y="106447"/>
                  </a:lnTo>
                  <a:lnTo>
                    <a:pt x="102684" y="81625"/>
                  </a:lnTo>
                  <a:lnTo>
                    <a:pt x="96941" y="33151"/>
                  </a:lnTo>
                  <a:lnTo>
                    <a:pt x="87937" y="17463"/>
                  </a:lnTo>
                  <a:lnTo>
                    <a:pt x="709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67722" y="3820331"/>
              <a:ext cx="60071" cy="327898"/>
            </a:xfrm>
            <a:custGeom>
              <a:avLst/>
              <a:gdLst/>
              <a:ahLst/>
              <a:cxnLst/>
              <a:rect l="0" t="0" r="0" b="0"/>
              <a:pathLst>
                <a:path w="60071" h="327898">
                  <a:moveTo>
                    <a:pt x="49542" y="327897"/>
                  </a:moveTo>
                  <a:lnTo>
                    <a:pt x="42306" y="300341"/>
                  </a:lnTo>
                  <a:lnTo>
                    <a:pt x="36544" y="244118"/>
                  </a:lnTo>
                  <a:lnTo>
                    <a:pt x="24488" y="182016"/>
                  </a:lnTo>
                  <a:lnTo>
                    <a:pt x="10842" y="129065"/>
                  </a:lnTo>
                  <a:lnTo>
                    <a:pt x="0" y="74758"/>
                  </a:lnTo>
                  <a:lnTo>
                    <a:pt x="938" y="36083"/>
                  </a:lnTo>
                  <a:lnTo>
                    <a:pt x="3102" y="24560"/>
                  </a:lnTo>
                  <a:lnTo>
                    <a:pt x="8053" y="15708"/>
                  </a:lnTo>
                  <a:lnTo>
                    <a:pt x="22914" y="2753"/>
                  </a:lnTo>
                  <a:lnTo>
                    <a:pt x="30620" y="0"/>
                  </a:lnTo>
                  <a:lnTo>
                    <a:pt x="60070" y="1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01450" y="3937658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31585"/>
                  </a:moveTo>
                  <a:lnTo>
                    <a:pt x="51410" y="13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427053" y="3842901"/>
              <a:ext cx="6067" cy="326385"/>
            </a:xfrm>
            <a:custGeom>
              <a:avLst/>
              <a:gdLst/>
              <a:ahLst/>
              <a:cxnLst/>
              <a:rect l="0" t="0" r="0" b="0"/>
              <a:pathLst>
                <a:path w="6067" h="326385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5380" y="139155"/>
                  </a:lnTo>
                  <a:lnTo>
                    <a:pt x="5863" y="198379"/>
                  </a:lnTo>
                  <a:lnTo>
                    <a:pt x="6026" y="261498"/>
                  </a:lnTo>
                  <a:lnTo>
                    <a:pt x="6054" y="298579"/>
                  </a:lnTo>
                  <a:lnTo>
                    <a:pt x="606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306777" y="3990300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36293" y="3119"/>
                  </a:lnTo>
                  <a:lnTo>
                    <a:pt x="83464" y="9065"/>
                  </a:lnTo>
                  <a:lnTo>
                    <a:pt x="2024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501231" y="3758673"/>
              <a:ext cx="226687" cy="371408"/>
            </a:xfrm>
            <a:custGeom>
              <a:avLst/>
              <a:gdLst/>
              <a:ahLst/>
              <a:cxnLst/>
              <a:rect l="0" t="0" r="0" b="0"/>
              <a:pathLst>
                <a:path w="226687" h="371408">
                  <a:moveTo>
                    <a:pt x="16116" y="0"/>
                  </a:moveTo>
                  <a:lnTo>
                    <a:pt x="7783" y="48931"/>
                  </a:lnTo>
                  <a:lnTo>
                    <a:pt x="6238" y="99896"/>
                  </a:lnTo>
                  <a:lnTo>
                    <a:pt x="5780" y="159451"/>
                  </a:lnTo>
                  <a:lnTo>
                    <a:pt x="5644" y="218431"/>
                  </a:lnTo>
                  <a:lnTo>
                    <a:pt x="5605" y="272951"/>
                  </a:lnTo>
                  <a:lnTo>
                    <a:pt x="5592" y="323030"/>
                  </a:lnTo>
                  <a:lnTo>
                    <a:pt x="4420" y="343611"/>
                  </a:lnTo>
                  <a:lnTo>
                    <a:pt x="2469" y="342547"/>
                  </a:lnTo>
                  <a:lnTo>
                    <a:pt x="0" y="337160"/>
                  </a:lnTo>
                  <a:lnTo>
                    <a:pt x="374" y="321814"/>
                  </a:lnTo>
                  <a:lnTo>
                    <a:pt x="16582" y="262812"/>
                  </a:lnTo>
                  <a:lnTo>
                    <a:pt x="19937" y="252417"/>
                  </a:lnTo>
                  <a:lnTo>
                    <a:pt x="26852" y="246657"/>
                  </a:lnTo>
                  <a:lnTo>
                    <a:pt x="47014" y="243376"/>
                  </a:lnTo>
                  <a:lnTo>
                    <a:pt x="56602" y="246479"/>
                  </a:lnTo>
                  <a:lnTo>
                    <a:pt x="73494" y="259285"/>
                  </a:lnTo>
                  <a:lnTo>
                    <a:pt x="85681" y="282914"/>
                  </a:lnTo>
                  <a:lnTo>
                    <a:pt x="97448" y="340154"/>
                  </a:lnTo>
                  <a:lnTo>
                    <a:pt x="100753" y="344923"/>
                  </a:lnTo>
                  <a:lnTo>
                    <a:pt x="105296" y="343422"/>
                  </a:lnTo>
                  <a:lnTo>
                    <a:pt x="157859" y="285066"/>
                  </a:lnTo>
                  <a:lnTo>
                    <a:pt x="200681" y="255143"/>
                  </a:lnTo>
                  <a:lnTo>
                    <a:pt x="203500" y="248474"/>
                  </a:lnTo>
                  <a:lnTo>
                    <a:pt x="203039" y="241689"/>
                  </a:lnTo>
                  <a:lnTo>
                    <a:pt x="200393" y="234825"/>
                  </a:lnTo>
                  <a:lnTo>
                    <a:pt x="188095" y="224080"/>
                  </a:lnTo>
                  <a:lnTo>
                    <a:pt x="179901" y="219577"/>
                  </a:lnTo>
                  <a:lnTo>
                    <a:pt x="161439" y="217693"/>
                  </a:lnTo>
                  <a:lnTo>
                    <a:pt x="142705" y="221925"/>
                  </a:lnTo>
                  <a:lnTo>
                    <a:pt x="126580" y="231604"/>
                  </a:lnTo>
                  <a:lnTo>
                    <a:pt x="104348" y="255797"/>
                  </a:lnTo>
                  <a:lnTo>
                    <a:pt x="88532" y="285192"/>
                  </a:lnTo>
                  <a:lnTo>
                    <a:pt x="86515" y="308856"/>
                  </a:lnTo>
                  <a:lnTo>
                    <a:pt x="90688" y="332632"/>
                  </a:lnTo>
                  <a:lnTo>
                    <a:pt x="100342" y="350997"/>
                  </a:lnTo>
                  <a:lnTo>
                    <a:pt x="118671" y="363839"/>
                  </a:lnTo>
                  <a:lnTo>
                    <a:pt x="130110" y="368902"/>
                  </a:lnTo>
                  <a:lnTo>
                    <a:pt x="155297" y="371407"/>
                  </a:lnTo>
                  <a:lnTo>
                    <a:pt x="192665" y="369360"/>
                  </a:lnTo>
                  <a:lnTo>
                    <a:pt x="22668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87308" y="3967105"/>
              <a:ext cx="232696" cy="183308"/>
            </a:xfrm>
            <a:custGeom>
              <a:avLst/>
              <a:gdLst/>
              <a:ahLst/>
              <a:cxnLst/>
              <a:rect l="0" t="0" r="0" b="0"/>
              <a:pathLst>
                <a:path w="232696" h="183308">
                  <a:moveTo>
                    <a:pt x="9065" y="54781"/>
                  </a:moveTo>
                  <a:lnTo>
                    <a:pt x="9065" y="113397"/>
                  </a:lnTo>
                  <a:lnTo>
                    <a:pt x="7895" y="159383"/>
                  </a:lnTo>
                  <a:lnTo>
                    <a:pt x="5945" y="159610"/>
                  </a:lnTo>
                  <a:lnTo>
                    <a:pt x="3476" y="156253"/>
                  </a:lnTo>
                  <a:lnTo>
                    <a:pt x="0" y="123581"/>
                  </a:lnTo>
                  <a:lnTo>
                    <a:pt x="7231" y="68544"/>
                  </a:lnTo>
                  <a:lnTo>
                    <a:pt x="17750" y="28963"/>
                  </a:lnTo>
                  <a:lnTo>
                    <a:pt x="28912" y="9771"/>
                  </a:lnTo>
                  <a:lnTo>
                    <a:pt x="36334" y="6057"/>
                  </a:lnTo>
                  <a:lnTo>
                    <a:pt x="44793" y="5921"/>
                  </a:lnTo>
                  <a:lnTo>
                    <a:pt x="53940" y="8169"/>
                  </a:lnTo>
                  <a:lnTo>
                    <a:pt x="70343" y="20026"/>
                  </a:lnTo>
                  <a:lnTo>
                    <a:pt x="84262" y="38165"/>
                  </a:lnTo>
                  <a:lnTo>
                    <a:pt x="106604" y="101451"/>
                  </a:lnTo>
                  <a:lnTo>
                    <a:pt x="113989" y="155593"/>
                  </a:lnTo>
                  <a:lnTo>
                    <a:pt x="119962" y="183307"/>
                  </a:lnTo>
                  <a:lnTo>
                    <a:pt x="119261" y="182579"/>
                  </a:lnTo>
                  <a:lnTo>
                    <a:pt x="117624" y="178584"/>
                  </a:lnTo>
                  <a:lnTo>
                    <a:pt x="120909" y="150605"/>
                  </a:lnTo>
                  <a:lnTo>
                    <a:pt x="129353" y="132075"/>
                  </a:lnTo>
                  <a:lnTo>
                    <a:pt x="153838" y="101114"/>
                  </a:lnTo>
                  <a:lnTo>
                    <a:pt x="179863" y="85147"/>
                  </a:lnTo>
                  <a:lnTo>
                    <a:pt x="209800" y="73007"/>
                  </a:lnTo>
                  <a:lnTo>
                    <a:pt x="224232" y="59372"/>
                  </a:lnTo>
                  <a:lnTo>
                    <a:pt x="229719" y="50822"/>
                  </a:lnTo>
                  <a:lnTo>
                    <a:pt x="232695" y="31964"/>
                  </a:lnTo>
                  <a:lnTo>
                    <a:pt x="231852" y="22022"/>
                  </a:lnTo>
                  <a:lnTo>
                    <a:pt x="227779" y="14224"/>
                  </a:lnTo>
                  <a:lnTo>
                    <a:pt x="213895" y="2441"/>
                  </a:lnTo>
                  <a:lnTo>
                    <a:pt x="205280" y="0"/>
                  </a:lnTo>
                  <a:lnTo>
                    <a:pt x="186349" y="408"/>
                  </a:lnTo>
                  <a:lnTo>
                    <a:pt x="166237" y="10728"/>
                  </a:lnTo>
                  <a:lnTo>
                    <a:pt x="155960" y="18393"/>
                  </a:lnTo>
                  <a:lnTo>
                    <a:pt x="141422" y="39388"/>
                  </a:lnTo>
                  <a:lnTo>
                    <a:pt x="133401" y="63147"/>
                  </a:lnTo>
                  <a:lnTo>
                    <a:pt x="135463" y="96254"/>
                  </a:lnTo>
                  <a:lnTo>
                    <a:pt x="144652" y="127121"/>
                  </a:lnTo>
                  <a:lnTo>
                    <a:pt x="174766" y="166443"/>
                  </a:lnTo>
                  <a:lnTo>
                    <a:pt x="182704" y="170167"/>
                  </a:lnTo>
                  <a:lnTo>
                    <a:pt x="219635" y="170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38528" y="3979772"/>
              <a:ext cx="115815" cy="200042"/>
            </a:xfrm>
            <a:custGeom>
              <a:avLst/>
              <a:gdLst/>
              <a:ahLst/>
              <a:cxnLst/>
              <a:rect l="0" t="0" r="0" b="0"/>
              <a:pathLst>
                <a:path w="115815" h="200042">
                  <a:moveTo>
                    <a:pt x="115814" y="0"/>
                  </a:moveTo>
                  <a:lnTo>
                    <a:pt x="87133" y="55044"/>
                  </a:lnTo>
                  <a:lnTo>
                    <a:pt x="55610" y="114512"/>
                  </a:lnTo>
                  <a:lnTo>
                    <a:pt x="9328" y="17754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106943" y="3958715"/>
              <a:ext cx="126343" cy="221099"/>
            </a:xfrm>
            <a:custGeom>
              <a:avLst/>
              <a:gdLst/>
              <a:ahLst/>
              <a:cxnLst/>
              <a:rect l="0" t="0" r="0" b="0"/>
              <a:pathLst>
                <a:path w="126343" h="221099">
                  <a:moveTo>
                    <a:pt x="0" y="0"/>
                  </a:moveTo>
                  <a:lnTo>
                    <a:pt x="14572" y="42691"/>
                  </a:lnTo>
                  <a:lnTo>
                    <a:pt x="47325" y="103238"/>
                  </a:lnTo>
                  <a:lnTo>
                    <a:pt x="84264" y="166568"/>
                  </a:lnTo>
                  <a:lnTo>
                    <a:pt x="12634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307043" y="3748145"/>
              <a:ext cx="21000" cy="400084"/>
            </a:xfrm>
            <a:custGeom>
              <a:avLst/>
              <a:gdLst/>
              <a:ahLst/>
              <a:cxnLst/>
              <a:rect l="0" t="0" r="0" b="0"/>
              <a:pathLst>
                <a:path w="21000" h="400084">
                  <a:moveTo>
                    <a:pt x="20999" y="0"/>
                  </a:moveTo>
                  <a:lnTo>
                    <a:pt x="12665" y="37478"/>
                  </a:lnTo>
                  <a:lnTo>
                    <a:pt x="10904" y="94490"/>
                  </a:lnTo>
                  <a:lnTo>
                    <a:pt x="3320" y="146436"/>
                  </a:lnTo>
                  <a:lnTo>
                    <a:pt x="608" y="206784"/>
                  </a:lnTo>
                  <a:lnTo>
                    <a:pt x="139" y="258971"/>
                  </a:lnTo>
                  <a:lnTo>
                    <a:pt x="0" y="307189"/>
                  </a:lnTo>
                  <a:lnTo>
                    <a:pt x="5542" y="370295"/>
                  </a:lnTo>
                  <a:lnTo>
                    <a:pt x="1047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233285" y="3927129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0053" y="11453"/>
                  </a:lnTo>
                  <a:lnTo>
                    <a:pt x="82208" y="21331"/>
                  </a:lnTo>
                  <a:lnTo>
                    <a:pt x="37226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559669" y="4022220"/>
              <a:ext cx="115814" cy="136537"/>
            </a:xfrm>
            <a:custGeom>
              <a:avLst/>
              <a:gdLst/>
              <a:ahLst/>
              <a:cxnLst/>
              <a:rect l="0" t="0" r="0" b="0"/>
              <a:pathLst>
                <a:path w="115814" h="136537">
                  <a:moveTo>
                    <a:pt x="0" y="10194"/>
                  </a:moveTo>
                  <a:lnTo>
                    <a:pt x="0" y="59125"/>
                  </a:lnTo>
                  <a:lnTo>
                    <a:pt x="6065" y="115944"/>
                  </a:lnTo>
                  <a:lnTo>
                    <a:pt x="2317" y="98199"/>
                  </a:lnTo>
                  <a:lnTo>
                    <a:pt x="3577" y="50281"/>
                  </a:lnTo>
                  <a:lnTo>
                    <a:pt x="9778" y="25671"/>
                  </a:lnTo>
                  <a:lnTo>
                    <a:pt x="20333" y="6934"/>
                  </a:lnTo>
                  <a:lnTo>
                    <a:pt x="27593" y="2172"/>
                  </a:lnTo>
                  <a:lnTo>
                    <a:pt x="45018" y="0"/>
                  </a:lnTo>
                  <a:lnTo>
                    <a:pt x="61341" y="6053"/>
                  </a:lnTo>
                  <a:lnTo>
                    <a:pt x="68970" y="10943"/>
                  </a:lnTo>
                  <a:lnTo>
                    <a:pt x="80566" y="25735"/>
                  </a:lnTo>
                  <a:lnTo>
                    <a:pt x="107358" y="75195"/>
                  </a:lnTo>
                  <a:lnTo>
                    <a:pt x="115813" y="136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696538" y="3958715"/>
              <a:ext cx="81480" cy="189514"/>
            </a:xfrm>
            <a:custGeom>
              <a:avLst/>
              <a:gdLst/>
              <a:ahLst/>
              <a:cxnLst/>
              <a:rect l="0" t="0" r="0" b="0"/>
              <a:pathLst>
                <a:path w="81480" h="189514">
                  <a:moveTo>
                    <a:pt x="0" y="21057"/>
                  </a:moveTo>
                  <a:lnTo>
                    <a:pt x="0" y="79673"/>
                  </a:lnTo>
                  <a:lnTo>
                    <a:pt x="1170" y="132678"/>
                  </a:lnTo>
                  <a:lnTo>
                    <a:pt x="9576" y="166044"/>
                  </a:lnTo>
                  <a:lnTo>
                    <a:pt x="20244" y="183372"/>
                  </a:lnTo>
                  <a:lnTo>
                    <a:pt x="27534" y="187758"/>
                  </a:lnTo>
                  <a:lnTo>
                    <a:pt x="44994" y="189513"/>
                  </a:lnTo>
                  <a:lnTo>
                    <a:pt x="52223" y="186003"/>
                  </a:lnTo>
                  <a:lnTo>
                    <a:pt x="63374" y="172745"/>
                  </a:lnTo>
                  <a:lnTo>
                    <a:pt x="78896" y="119996"/>
                  </a:lnTo>
                  <a:lnTo>
                    <a:pt x="81479" y="78578"/>
                  </a:lnTo>
                  <a:lnTo>
                    <a:pt x="69367" y="21699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812352" y="3985217"/>
              <a:ext cx="168457" cy="163012"/>
            </a:xfrm>
            <a:custGeom>
              <a:avLst/>
              <a:gdLst/>
              <a:ahLst/>
              <a:cxnLst/>
              <a:rect l="0" t="0" r="0" b="0"/>
              <a:pathLst>
                <a:path w="168457" h="163012">
                  <a:moveTo>
                    <a:pt x="0" y="99840"/>
                  </a:moveTo>
                  <a:lnTo>
                    <a:pt x="9065" y="158456"/>
                  </a:lnTo>
                  <a:lnTo>
                    <a:pt x="8383" y="162314"/>
                  </a:lnTo>
                  <a:lnTo>
                    <a:pt x="6759" y="160207"/>
                  </a:lnTo>
                  <a:lnTo>
                    <a:pt x="3004" y="145387"/>
                  </a:lnTo>
                  <a:lnTo>
                    <a:pt x="396" y="84405"/>
                  </a:lnTo>
                  <a:lnTo>
                    <a:pt x="5706" y="43274"/>
                  </a:lnTo>
                  <a:lnTo>
                    <a:pt x="11993" y="36393"/>
                  </a:lnTo>
                  <a:lnTo>
                    <a:pt x="20863" y="34145"/>
                  </a:lnTo>
                  <a:lnTo>
                    <a:pt x="31457" y="34986"/>
                  </a:lnTo>
                  <a:lnTo>
                    <a:pt x="39689" y="39057"/>
                  </a:lnTo>
                  <a:lnTo>
                    <a:pt x="51954" y="52938"/>
                  </a:lnTo>
                  <a:lnTo>
                    <a:pt x="65437" y="80484"/>
                  </a:lnTo>
                  <a:lnTo>
                    <a:pt x="68191" y="82256"/>
                  </a:lnTo>
                  <a:lnTo>
                    <a:pt x="70027" y="78759"/>
                  </a:lnTo>
                  <a:lnTo>
                    <a:pt x="79616" y="16880"/>
                  </a:lnTo>
                  <a:lnTo>
                    <a:pt x="84663" y="5929"/>
                  </a:lnTo>
                  <a:lnTo>
                    <a:pt x="91537" y="967"/>
                  </a:lnTo>
                  <a:lnTo>
                    <a:pt x="99629" y="0"/>
                  </a:lnTo>
                  <a:lnTo>
                    <a:pt x="108533" y="1694"/>
                  </a:lnTo>
                  <a:lnTo>
                    <a:pt x="115640" y="7503"/>
                  </a:lnTo>
                  <a:lnTo>
                    <a:pt x="126655" y="26436"/>
                  </a:lnTo>
                  <a:lnTo>
                    <a:pt x="143258" y="76718"/>
                  </a:lnTo>
                  <a:lnTo>
                    <a:pt x="161354" y="140064"/>
                  </a:lnTo>
                  <a:lnTo>
                    <a:pt x="168456" y="163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985747" y="3811316"/>
              <a:ext cx="139134" cy="344026"/>
            </a:xfrm>
            <a:custGeom>
              <a:avLst/>
              <a:gdLst/>
              <a:ahLst/>
              <a:cxnLst/>
              <a:rect l="0" t="0" r="0" b="0"/>
              <a:pathLst>
                <a:path w="139134" h="344026">
                  <a:moveTo>
                    <a:pt x="5590" y="0"/>
                  </a:moveTo>
                  <a:lnTo>
                    <a:pt x="0" y="16768"/>
                  </a:lnTo>
                  <a:lnTo>
                    <a:pt x="4443" y="73025"/>
                  </a:lnTo>
                  <a:lnTo>
                    <a:pt x="13308" y="132641"/>
                  </a:lnTo>
                  <a:lnTo>
                    <a:pt x="23665" y="189717"/>
                  </a:lnTo>
                  <a:lnTo>
                    <a:pt x="31647" y="240116"/>
                  </a:lnTo>
                  <a:lnTo>
                    <a:pt x="43318" y="299507"/>
                  </a:lnTo>
                  <a:lnTo>
                    <a:pt x="45235" y="333888"/>
                  </a:lnTo>
                  <a:lnTo>
                    <a:pt x="43718" y="332556"/>
                  </a:lnTo>
                  <a:lnTo>
                    <a:pt x="40083" y="317428"/>
                  </a:lnTo>
                  <a:lnTo>
                    <a:pt x="40869" y="263177"/>
                  </a:lnTo>
                  <a:lnTo>
                    <a:pt x="47006" y="237460"/>
                  </a:lnTo>
                  <a:lnTo>
                    <a:pt x="57532" y="218232"/>
                  </a:lnTo>
                  <a:lnTo>
                    <a:pt x="64784" y="213338"/>
                  </a:lnTo>
                  <a:lnTo>
                    <a:pt x="82201" y="211021"/>
                  </a:lnTo>
                  <a:lnTo>
                    <a:pt x="101640" y="217009"/>
                  </a:lnTo>
                  <a:lnTo>
                    <a:pt x="111738" y="221882"/>
                  </a:lnTo>
                  <a:lnTo>
                    <a:pt x="126076" y="236654"/>
                  </a:lnTo>
                  <a:lnTo>
                    <a:pt x="135178" y="256088"/>
                  </a:lnTo>
                  <a:lnTo>
                    <a:pt x="139133" y="292167"/>
                  </a:lnTo>
                  <a:lnTo>
                    <a:pt x="135912" y="314685"/>
                  </a:lnTo>
                  <a:lnTo>
                    <a:pt x="131076" y="323264"/>
                  </a:lnTo>
                  <a:lnTo>
                    <a:pt x="116343" y="335915"/>
                  </a:lnTo>
                  <a:lnTo>
                    <a:pt x="94978" y="342318"/>
                  </a:lnTo>
                  <a:lnTo>
                    <a:pt x="82729" y="344025"/>
                  </a:lnTo>
                  <a:lnTo>
                    <a:pt x="62881" y="339684"/>
                  </a:lnTo>
                  <a:lnTo>
                    <a:pt x="47430" y="329955"/>
                  </a:lnTo>
                  <a:lnTo>
                    <a:pt x="2664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130613" y="3964101"/>
              <a:ext cx="92352" cy="163071"/>
            </a:xfrm>
            <a:custGeom>
              <a:avLst/>
              <a:gdLst/>
              <a:ahLst/>
              <a:cxnLst/>
              <a:rect l="0" t="0" r="0" b="0"/>
              <a:pathLst>
                <a:path w="92352" h="163071">
                  <a:moveTo>
                    <a:pt x="29179" y="57785"/>
                  </a:moveTo>
                  <a:lnTo>
                    <a:pt x="60462" y="48209"/>
                  </a:lnTo>
                  <a:lnTo>
                    <a:pt x="76618" y="37541"/>
                  </a:lnTo>
                  <a:lnTo>
                    <a:pt x="79523" y="30251"/>
                  </a:lnTo>
                  <a:lnTo>
                    <a:pt x="79120" y="21882"/>
                  </a:lnTo>
                  <a:lnTo>
                    <a:pt x="76511" y="12792"/>
                  </a:lnTo>
                  <a:lnTo>
                    <a:pt x="70092" y="6733"/>
                  </a:lnTo>
                  <a:lnTo>
                    <a:pt x="50483" y="0"/>
                  </a:lnTo>
                  <a:lnTo>
                    <a:pt x="39872" y="1714"/>
                  </a:lnTo>
                  <a:lnTo>
                    <a:pt x="18724" y="12977"/>
                  </a:lnTo>
                  <a:lnTo>
                    <a:pt x="11681" y="22064"/>
                  </a:lnTo>
                  <a:lnTo>
                    <a:pt x="3855" y="44638"/>
                  </a:lnTo>
                  <a:lnTo>
                    <a:pt x="0" y="103324"/>
                  </a:lnTo>
                  <a:lnTo>
                    <a:pt x="3733" y="128327"/>
                  </a:lnTo>
                  <a:lnTo>
                    <a:pt x="8705" y="137568"/>
                  </a:lnTo>
                  <a:lnTo>
                    <a:pt x="23590" y="150956"/>
                  </a:lnTo>
                  <a:lnTo>
                    <a:pt x="48142" y="157686"/>
                  </a:lnTo>
                  <a:lnTo>
                    <a:pt x="92351" y="163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254549" y="3979772"/>
              <a:ext cx="115814" cy="184003"/>
            </a:xfrm>
            <a:custGeom>
              <a:avLst/>
              <a:gdLst/>
              <a:ahLst/>
              <a:cxnLst/>
              <a:rect l="0" t="0" r="0" b="0"/>
              <a:pathLst>
                <a:path w="115814" h="184003">
                  <a:moveTo>
                    <a:pt x="0" y="31585"/>
                  </a:moveTo>
                  <a:lnTo>
                    <a:pt x="14654" y="90202"/>
                  </a:lnTo>
                  <a:lnTo>
                    <a:pt x="27028" y="151612"/>
                  </a:lnTo>
                  <a:lnTo>
                    <a:pt x="29560" y="181246"/>
                  </a:lnTo>
                  <a:lnTo>
                    <a:pt x="29065" y="184002"/>
                  </a:lnTo>
                  <a:lnTo>
                    <a:pt x="16754" y="131248"/>
                  </a:lnTo>
                  <a:lnTo>
                    <a:pt x="11758" y="76792"/>
                  </a:lnTo>
                  <a:lnTo>
                    <a:pt x="13232" y="37311"/>
                  </a:lnTo>
                  <a:lnTo>
                    <a:pt x="21869" y="18142"/>
                  </a:lnTo>
                  <a:lnTo>
                    <a:pt x="29787" y="12095"/>
                  </a:lnTo>
                  <a:lnTo>
                    <a:pt x="51064" y="5375"/>
                  </a:lnTo>
                  <a:lnTo>
                    <a:pt x="104051" y="70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391419" y="417981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5690801" y="4695709"/>
            <a:ext cx="2416143" cy="505369"/>
            <a:chOff x="5690801" y="4695709"/>
            <a:chExt cx="2416143" cy="505369"/>
          </a:xfrm>
        </p:grpSpPr>
        <p:sp>
          <p:nvSpPr>
            <p:cNvPr id="155" name="Freeform 154"/>
            <p:cNvSpPr/>
            <p:nvPr/>
          </p:nvSpPr>
          <p:spPr>
            <a:xfrm>
              <a:off x="5690801" y="4748352"/>
              <a:ext cx="215687" cy="417074"/>
            </a:xfrm>
            <a:custGeom>
              <a:avLst/>
              <a:gdLst/>
              <a:ahLst/>
              <a:cxnLst/>
              <a:rect l="0" t="0" r="0" b="0"/>
              <a:pathLst>
                <a:path w="215687" h="417074">
                  <a:moveTo>
                    <a:pt x="47230" y="0"/>
                  </a:moveTo>
                  <a:lnTo>
                    <a:pt x="32576" y="49552"/>
                  </a:lnTo>
                  <a:lnTo>
                    <a:pt x="28070" y="100080"/>
                  </a:lnTo>
                  <a:lnTo>
                    <a:pt x="26735" y="159505"/>
                  </a:lnTo>
                  <a:lnTo>
                    <a:pt x="19048" y="218420"/>
                  </a:lnTo>
                  <a:lnTo>
                    <a:pt x="13197" y="280144"/>
                  </a:lnTo>
                  <a:lnTo>
                    <a:pt x="7510" y="335690"/>
                  </a:lnTo>
                  <a:lnTo>
                    <a:pt x="2706" y="386073"/>
                  </a:lnTo>
                  <a:lnTo>
                    <a:pt x="0" y="401272"/>
                  </a:lnTo>
                  <a:lnTo>
                    <a:pt x="2875" y="410234"/>
                  </a:lnTo>
                  <a:lnTo>
                    <a:pt x="9471" y="415039"/>
                  </a:lnTo>
                  <a:lnTo>
                    <a:pt x="18548" y="417073"/>
                  </a:lnTo>
                  <a:lnTo>
                    <a:pt x="37991" y="413093"/>
                  </a:lnTo>
                  <a:lnTo>
                    <a:pt x="91853" y="394561"/>
                  </a:lnTo>
                  <a:lnTo>
                    <a:pt x="151277" y="390544"/>
                  </a:lnTo>
                  <a:lnTo>
                    <a:pt x="188023" y="389847"/>
                  </a:lnTo>
                  <a:lnTo>
                    <a:pt x="21568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738031" y="493786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769616" y="4695709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102295" y="9576"/>
                  </a:lnTo>
                  <a:lnTo>
                    <a:pt x="67563" y="29665"/>
                  </a:lnTo>
                  <a:lnTo>
                    <a:pt x="9744" y="5768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959129" y="4937865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105285" y="0"/>
                  </a:moveTo>
                  <a:lnTo>
                    <a:pt x="76604" y="55045"/>
                  </a:lnTo>
                  <a:lnTo>
                    <a:pt x="45082" y="114512"/>
                  </a:lnTo>
                  <a:lnTo>
                    <a:pt x="13577" y="16204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959129" y="4948394"/>
              <a:ext cx="94758" cy="200042"/>
            </a:xfrm>
            <a:custGeom>
              <a:avLst/>
              <a:gdLst/>
              <a:ahLst/>
              <a:cxnLst/>
              <a:rect l="0" t="0" r="0" b="0"/>
              <a:pathLst>
                <a:path w="94758" h="200042">
                  <a:moveTo>
                    <a:pt x="0" y="0"/>
                  </a:moveTo>
                  <a:lnTo>
                    <a:pt x="25194" y="62280"/>
                  </a:lnTo>
                  <a:lnTo>
                    <a:pt x="44665" y="116330"/>
                  </a:lnTo>
                  <a:lnTo>
                    <a:pt x="70309" y="175326"/>
                  </a:lnTo>
                  <a:lnTo>
                    <a:pt x="94757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180228" y="48852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59171" y="505367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548725" y="4790466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42114" y="0"/>
                  </a:moveTo>
                  <a:lnTo>
                    <a:pt x="27460" y="55141"/>
                  </a:lnTo>
                  <a:lnTo>
                    <a:pt x="22954" y="109145"/>
                  </a:lnTo>
                  <a:lnTo>
                    <a:pt x="16030" y="158421"/>
                  </a:lnTo>
                  <a:lnTo>
                    <a:pt x="12159" y="213836"/>
                  </a:lnTo>
                  <a:lnTo>
                    <a:pt x="5423" y="269120"/>
                  </a:lnTo>
                  <a:lnTo>
                    <a:pt x="1606" y="322544"/>
                  </a:lnTo>
                  <a:lnTo>
                    <a:pt x="317" y="38108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367835" y="4853637"/>
              <a:ext cx="223005" cy="222570"/>
            </a:xfrm>
            <a:custGeom>
              <a:avLst/>
              <a:gdLst/>
              <a:ahLst/>
              <a:cxnLst/>
              <a:rect l="0" t="0" r="0" b="0"/>
              <a:pathLst>
                <a:path w="223005" h="222570">
                  <a:moveTo>
                    <a:pt x="223004" y="105285"/>
                  </a:moveTo>
                  <a:lnTo>
                    <a:pt x="203853" y="122096"/>
                  </a:lnTo>
                  <a:lnTo>
                    <a:pt x="149787" y="149194"/>
                  </a:lnTo>
                  <a:lnTo>
                    <a:pt x="96726" y="179683"/>
                  </a:lnTo>
                  <a:lnTo>
                    <a:pt x="33496" y="218040"/>
                  </a:lnTo>
                  <a:lnTo>
                    <a:pt x="22966" y="222569"/>
                  </a:lnTo>
                  <a:lnTo>
                    <a:pt x="14776" y="222079"/>
                  </a:lnTo>
                  <a:lnTo>
                    <a:pt x="8146" y="218243"/>
                  </a:lnTo>
                  <a:lnTo>
                    <a:pt x="2557" y="212176"/>
                  </a:lnTo>
                  <a:lnTo>
                    <a:pt x="0" y="204622"/>
                  </a:lnTo>
                  <a:lnTo>
                    <a:pt x="279" y="186869"/>
                  </a:lnTo>
                  <a:lnTo>
                    <a:pt x="21477" y="133403"/>
                  </a:lnTo>
                  <a:lnTo>
                    <a:pt x="42296" y="80033"/>
                  </a:lnTo>
                  <a:lnTo>
                    <a:pt x="72721" y="25010"/>
                  </a:lnTo>
                  <a:lnTo>
                    <a:pt x="861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811938" y="489575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2723" y="57264"/>
                  </a:lnTo>
                  <a:lnTo>
                    <a:pt x="10962" y="118156"/>
                  </a:lnTo>
                  <a:lnTo>
                    <a:pt x="2253" y="17166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748767" y="4990507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3939" y="17959"/>
                  </a:lnTo>
                  <a:lnTo>
                    <a:pt x="69412" y="31667"/>
                  </a:lnTo>
                  <a:lnTo>
                    <a:pt x="29145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039574" y="4721104"/>
              <a:ext cx="204033" cy="437543"/>
            </a:xfrm>
            <a:custGeom>
              <a:avLst/>
              <a:gdLst/>
              <a:ahLst/>
              <a:cxnLst/>
              <a:rect l="0" t="0" r="0" b="0"/>
              <a:pathLst>
                <a:path w="204033" h="437543">
                  <a:moveTo>
                    <a:pt x="204032" y="111476"/>
                  </a:moveTo>
                  <a:lnTo>
                    <a:pt x="168116" y="165351"/>
                  </a:lnTo>
                  <a:lnTo>
                    <a:pt x="133733" y="222512"/>
                  </a:lnTo>
                  <a:lnTo>
                    <a:pt x="101852" y="274089"/>
                  </a:lnTo>
                  <a:lnTo>
                    <a:pt x="79734" y="326481"/>
                  </a:lnTo>
                  <a:lnTo>
                    <a:pt x="65297" y="362354"/>
                  </a:lnTo>
                  <a:lnTo>
                    <a:pt x="63604" y="387534"/>
                  </a:lnTo>
                  <a:lnTo>
                    <a:pt x="67920" y="411983"/>
                  </a:lnTo>
                  <a:lnTo>
                    <a:pt x="77637" y="430648"/>
                  </a:lnTo>
                  <a:lnTo>
                    <a:pt x="85843" y="435392"/>
                  </a:lnTo>
                  <a:lnTo>
                    <a:pt x="107440" y="437542"/>
                  </a:lnTo>
                  <a:lnTo>
                    <a:pt x="145906" y="426587"/>
                  </a:lnTo>
                  <a:lnTo>
                    <a:pt x="163770" y="411792"/>
                  </a:lnTo>
                  <a:lnTo>
                    <a:pt x="190360" y="373698"/>
                  </a:lnTo>
                  <a:lnTo>
                    <a:pt x="197956" y="350072"/>
                  </a:lnTo>
                  <a:lnTo>
                    <a:pt x="202832" y="296776"/>
                  </a:lnTo>
                  <a:lnTo>
                    <a:pt x="197260" y="272210"/>
                  </a:lnTo>
                  <a:lnTo>
                    <a:pt x="180968" y="241769"/>
                  </a:lnTo>
                  <a:lnTo>
                    <a:pt x="174618" y="233433"/>
                  </a:lnTo>
                  <a:lnTo>
                    <a:pt x="155084" y="221051"/>
                  </a:lnTo>
                  <a:lnTo>
                    <a:pt x="99233" y="192543"/>
                  </a:lnTo>
                  <a:lnTo>
                    <a:pt x="59849" y="172289"/>
                  </a:lnTo>
                  <a:lnTo>
                    <a:pt x="29192" y="146105"/>
                  </a:lnTo>
                  <a:lnTo>
                    <a:pt x="13277" y="119787"/>
                  </a:lnTo>
                  <a:lnTo>
                    <a:pt x="1153" y="89762"/>
                  </a:lnTo>
                  <a:lnTo>
                    <a:pt x="0" y="69070"/>
                  </a:lnTo>
                  <a:lnTo>
                    <a:pt x="4557" y="49345"/>
                  </a:lnTo>
                  <a:lnTo>
                    <a:pt x="26546" y="17618"/>
                  </a:lnTo>
                  <a:lnTo>
                    <a:pt x="33066" y="10300"/>
                  </a:lnTo>
                  <a:lnTo>
                    <a:pt x="52788" y="2168"/>
                  </a:lnTo>
                  <a:lnTo>
                    <a:pt x="64598" y="0"/>
                  </a:lnTo>
                  <a:lnTo>
                    <a:pt x="87079" y="3829"/>
                  </a:lnTo>
                  <a:lnTo>
                    <a:pt x="116347" y="19139"/>
                  </a:lnTo>
                  <a:lnTo>
                    <a:pt x="124518" y="25352"/>
                  </a:lnTo>
                  <a:lnTo>
                    <a:pt x="133597" y="44733"/>
                  </a:lnTo>
                  <a:lnTo>
                    <a:pt x="140861" y="79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443647" y="4832580"/>
              <a:ext cx="105287" cy="21058"/>
            </a:xfrm>
            <a:custGeom>
              <a:avLst/>
              <a:gdLst/>
              <a:ahLst/>
              <a:cxnLst/>
              <a:rect l="0" t="0" r="0" b="0"/>
              <a:pathLst>
                <a:path w="105287" h="21058">
                  <a:moveTo>
                    <a:pt x="105286" y="21057"/>
                  </a:moveTo>
                  <a:lnTo>
                    <a:pt x="46668" y="154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422591" y="4953333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4" y="0"/>
                  </a:lnTo>
                  <a:lnTo>
                    <a:pt x="91983" y="375"/>
                  </a:lnTo>
                  <a:lnTo>
                    <a:pt x="35683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696331" y="4790466"/>
              <a:ext cx="42116" cy="347441"/>
            </a:xfrm>
            <a:custGeom>
              <a:avLst/>
              <a:gdLst/>
              <a:ahLst/>
              <a:cxnLst/>
              <a:rect l="0" t="0" r="0" b="0"/>
              <a:pathLst>
                <a:path w="42116" h="347441">
                  <a:moveTo>
                    <a:pt x="42115" y="0"/>
                  </a:moveTo>
                  <a:lnTo>
                    <a:pt x="34879" y="27556"/>
                  </a:lnTo>
                  <a:lnTo>
                    <a:pt x="29116" y="86898"/>
                  </a:lnTo>
                  <a:lnTo>
                    <a:pt x="23445" y="140781"/>
                  </a:lnTo>
                  <a:lnTo>
                    <a:pt x="21765" y="198080"/>
                  </a:lnTo>
                  <a:lnTo>
                    <a:pt x="18147" y="252103"/>
                  </a:lnTo>
                  <a:lnTo>
                    <a:pt x="9666" y="30203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806222" y="4800994"/>
              <a:ext cx="300722" cy="395243"/>
            </a:xfrm>
            <a:custGeom>
              <a:avLst/>
              <a:gdLst/>
              <a:ahLst/>
              <a:cxnLst/>
              <a:rect l="0" t="0" r="0" b="0"/>
              <a:pathLst>
                <a:path w="300722" h="395243">
                  <a:moveTo>
                    <a:pt x="48037" y="0"/>
                  </a:moveTo>
                  <a:lnTo>
                    <a:pt x="30079" y="53875"/>
                  </a:lnTo>
                  <a:lnTo>
                    <a:pt x="12888" y="105447"/>
                  </a:lnTo>
                  <a:lnTo>
                    <a:pt x="10566" y="107733"/>
                  </a:lnTo>
                  <a:lnTo>
                    <a:pt x="9018" y="104577"/>
                  </a:lnTo>
                  <a:lnTo>
                    <a:pt x="7987" y="97794"/>
                  </a:lnTo>
                  <a:lnTo>
                    <a:pt x="9638" y="90933"/>
                  </a:lnTo>
                  <a:lnTo>
                    <a:pt x="23141" y="70097"/>
                  </a:lnTo>
                  <a:lnTo>
                    <a:pt x="72400" y="21052"/>
                  </a:lnTo>
                  <a:lnTo>
                    <a:pt x="81826" y="14035"/>
                  </a:lnTo>
                  <a:lnTo>
                    <a:pt x="91620" y="11697"/>
                  </a:lnTo>
                  <a:lnTo>
                    <a:pt x="111861" y="15337"/>
                  </a:lnTo>
                  <a:lnTo>
                    <a:pt x="129436" y="27874"/>
                  </a:lnTo>
                  <a:lnTo>
                    <a:pt x="143876" y="45144"/>
                  </a:lnTo>
                  <a:lnTo>
                    <a:pt x="154193" y="64518"/>
                  </a:lnTo>
                  <a:lnTo>
                    <a:pt x="161943" y="115127"/>
                  </a:lnTo>
                  <a:lnTo>
                    <a:pt x="163474" y="177116"/>
                  </a:lnTo>
                  <a:lnTo>
                    <a:pt x="158187" y="240357"/>
                  </a:lnTo>
                  <a:lnTo>
                    <a:pt x="137472" y="299599"/>
                  </a:lnTo>
                  <a:lnTo>
                    <a:pt x="103950" y="357215"/>
                  </a:lnTo>
                  <a:lnTo>
                    <a:pt x="77472" y="383743"/>
                  </a:lnTo>
                  <a:lnTo>
                    <a:pt x="54490" y="392821"/>
                  </a:lnTo>
                  <a:lnTo>
                    <a:pt x="41810" y="395242"/>
                  </a:lnTo>
                  <a:lnTo>
                    <a:pt x="31018" y="393346"/>
                  </a:lnTo>
                  <a:lnTo>
                    <a:pt x="12787" y="381881"/>
                  </a:lnTo>
                  <a:lnTo>
                    <a:pt x="3125" y="361968"/>
                  </a:lnTo>
                  <a:lnTo>
                    <a:pt x="0" y="338689"/>
                  </a:lnTo>
                  <a:lnTo>
                    <a:pt x="2511" y="316645"/>
                  </a:lnTo>
                  <a:lnTo>
                    <a:pt x="16090" y="284504"/>
                  </a:lnTo>
                  <a:lnTo>
                    <a:pt x="34932" y="258343"/>
                  </a:lnTo>
                  <a:lnTo>
                    <a:pt x="60921" y="241363"/>
                  </a:lnTo>
                  <a:lnTo>
                    <a:pt x="83789" y="239074"/>
                  </a:lnTo>
                  <a:lnTo>
                    <a:pt x="96438" y="240101"/>
                  </a:lnTo>
                  <a:lnTo>
                    <a:pt x="116732" y="250601"/>
                  </a:lnTo>
                  <a:lnTo>
                    <a:pt x="174863" y="294615"/>
                  </a:lnTo>
                  <a:lnTo>
                    <a:pt x="216589" y="317249"/>
                  </a:lnTo>
                  <a:lnTo>
                    <a:pt x="259286" y="318088"/>
                  </a:lnTo>
                  <a:lnTo>
                    <a:pt x="300721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2" name="Freeform 171"/>
          <p:cNvSpPr/>
          <p:nvPr/>
        </p:nvSpPr>
        <p:spPr>
          <a:xfrm>
            <a:off x="3165732" y="3002938"/>
            <a:ext cx="211002" cy="495365"/>
          </a:xfrm>
          <a:custGeom>
            <a:avLst/>
            <a:gdLst/>
            <a:ahLst/>
            <a:cxnLst/>
            <a:rect l="0" t="0" r="0" b="0"/>
            <a:pathLst>
              <a:path w="211002" h="495365">
                <a:moveTo>
                  <a:pt x="192858" y="124025"/>
                </a:moveTo>
                <a:lnTo>
                  <a:pt x="163550" y="158923"/>
                </a:lnTo>
                <a:lnTo>
                  <a:pt x="129525" y="217023"/>
                </a:lnTo>
                <a:lnTo>
                  <a:pt x="94571" y="278428"/>
                </a:lnTo>
                <a:lnTo>
                  <a:pt x="59495" y="334131"/>
                </a:lnTo>
                <a:lnTo>
                  <a:pt x="24402" y="390296"/>
                </a:lnTo>
                <a:lnTo>
                  <a:pt x="12704" y="416673"/>
                </a:lnTo>
                <a:lnTo>
                  <a:pt x="7505" y="443994"/>
                </a:lnTo>
                <a:lnTo>
                  <a:pt x="11433" y="465495"/>
                </a:lnTo>
                <a:lnTo>
                  <a:pt x="15756" y="474504"/>
                </a:lnTo>
                <a:lnTo>
                  <a:pt x="29918" y="487634"/>
                </a:lnTo>
                <a:lnTo>
                  <a:pt x="38608" y="492773"/>
                </a:lnTo>
                <a:lnTo>
                  <a:pt x="60742" y="495364"/>
                </a:lnTo>
                <a:lnTo>
                  <a:pt x="107490" y="487495"/>
                </a:lnTo>
                <a:lnTo>
                  <a:pt x="134289" y="472445"/>
                </a:lnTo>
                <a:lnTo>
                  <a:pt x="157047" y="453169"/>
                </a:lnTo>
                <a:lnTo>
                  <a:pt x="190749" y="391495"/>
                </a:lnTo>
                <a:lnTo>
                  <a:pt x="194650" y="364954"/>
                </a:lnTo>
                <a:lnTo>
                  <a:pt x="187623" y="315376"/>
                </a:lnTo>
                <a:lnTo>
                  <a:pt x="172720" y="282497"/>
                </a:lnTo>
                <a:lnTo>
                  <a:pt x="153882" y="264257"/>
                </a:lnTo>
                <a:lnTo>
                  <a:pt x="96182" y="222197"/>
                </a:lnTo>
                <a:lnTo>
                  <a:pt x="69067" y="206145"/>
                </a:lnTo>
                <a:lnTo>
                  <a:pt x="24626" y="162835"/>
                </a:lnTo>
                <a:lnTo>
                  <a:pt x="1960" y="123373"/>
                </a:lnTo>
                <a:lnTo>
                  <a:pt x="0" y="102678"/>
                </a:lnTo>
                <a:lnTo>
                  <a:pt x="4198" y="81783"/>
                </a:lnTo>
                <a:lnTo>
                  <a:pt x="19716" y="51457"/>
                </a:lnTo>
                <a:lnTo>
                  <a:pt x="32458" y="34841"/>
                </a:lnTo>
                <a:lnTo>
                  <a:pt x="58375" y="17922"/>
                </a:lnTo>
                <a:lnTo>
                  <a:pt x="99743" y="2894"/>
                </a:lnTo>
                <a:lnTo>
                  <a:pt x="124957" y="0"/>
                </a:lnTo>
                <a:lnTo>
                  <a:pt x="148642" y="4952"/>
                </a:lnTo>
                <a:lnTo>
                  <a:pt x="178587" y="20894"/>
                </a:lnTo>
                <a:lnTo>
                  <a:pt x="193535" y="34906"/>
                </a:lnTo>
                <a:lnTo>
                  <a:pt x="204077" y="52831"/>
                </a:lnTo>
                <a:lnTo>
                  <a:pt x="211001" y="88243"/>
                </a:lnTo>
                <a:lnTo>
                  <a:pt x="203387" y="1345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2651245" y="3011150"/>
            <a:ext cx="296735" cy="498715"/>
          </a:xfrm>
          <a:custGeom>
            <a:avLst/>
            <a:gdLst/>
            <a:ahLst/>
            <a:cxnLst/>
            <a:rect l="0" t="0" r="0" b="0"/>
            <a:pathLst>
              <a:path w="296735" h="498715">
                <a:moveTo>
                  <a:pt x="170392" y="0"/>
                </a:moveTo>
                <a:lnTo>
                  <a:pt x="141083" y="34897"/>
                </a:lnTo>
                <a:lnTo>
                  <a:pt x="109159" y="95047"/>
                </a:lnTo>
                <a:lnTo>
                  <a:pt x="68479" y="152364"/>
                </a:lnTo>
                <a:lnTo>
                  <a:pt x="63845" y="153048"/>
                </a:lnTo>
                <a:lnTo>
                  <a:pt x="60756" y="148826"/>
                </a:lnTo>
                <a:lnTo>
                  <a:pt x="58697" y="141331"/>
                </a:lnTo>
                <a:lnTo>
                  <a:pt x="62648" y="123645"/>
                </a:lnTo>
                <a:lnTo>
                  <a:pt x="90736" y="74514"/>
                </a:lnTo>
                <a:lnTo>
                  <a:pt x="124908" y="35664"/>
                </a:lnTo>
                <a:lnTo>
                  <a:pt x="145108" y="27549"/>
                </a:lnTo>
                <a:lnTo>
                  <a:pt x="157045" y="25385"/>
                </a:lnTo>
                <a:lnTo>
                  <a:pt x="176548" y="29220"/>
                </a:lnTo>
                <a:lnTo>
                  <a:pt x="193015" y="39893"/>
                </a:lnTo>
                <a:lnTo>
                  <a:pt x="208133" y="56334"/>
                </a:lnTo>
                <a:lnTo>
                  <a:pt x="224208" y="96500"/>
                </a:lnTo>
                <a:lnTo>
                  <a:pt x="230791" y="145446"/>
                </a:lnTo>
                <a:lnTo>
                  <a:pt x="232742" y="196993"/>
                </a:lnTo>
                <a:lnTo>
                  <a:pt x="223826" y="258408"/>
                </a:lnTo>
                <a:lnTo>
                  <a:pt x="200747" y="315599"/>
                </a:lnTo>
                <a:lnTo>
                  <a:pt x="173956" y="377605"/>
                </a:lnTo>
                <a:lnTo>
                  <a:pt x="136272" y="437070"/>
                </a:lnTo>
                <a:lnTo>
                  <a:pt x="112059" y="466674"/>
                </a:lnTo>
                <a:lnTo>
                  <a:pt x="84478" y="484674"/>
                </a:lnTo>
                <a:lnTo>
                  <a:pt x="54079" y="497417"/>
                </a:lnTo>
                <a:lnTo>
                  <a:pt x="33299" y="498714"/>
                </a:lnTo>
                <a:lnTo>
                  <a:pt x="22845" y="497423"/>
                </a:lnTo>
                <a:lnTo>
                  <a:pt x="14705" y="493052"/>
                </a:lnTo>
                <a:lnTo>
                  <a:pt x="2542" y="478837"/>
                </a:lnTo>
                <a:lnTo>
                  <a:pt x="0" y="470133"/>
                </a:lnTo>
                <a:lnTo>
                  <a:pt x="296" y="451104"/>
                </a:lnTo>
                <a:lnTo>
                  <a:pt x="7446" y="434067"/>
                </a:lnTo>
                <a:lnTo>
                  <a:pt x="19593" y="418696"/>
                </a:lnTo>
                <a:lnTo>
                  <a:pt x="36690" y="404066"/>
                </a:lnTo>
                <a:lnTo>
                  <a:pt x="59106" y="396004"/>
                </a:lnTo>
                <a:lnTo>
                  <a:pt x="111625" y="390828"/>
                </a:lnTo>
                <a:lnTo>
                  <a:pt x="169585" y="401175"/>
                </a:lnTo>
                <a:lnTo>
                  <a:pt x="222928" y="425010"/>
                </a:lnTo>
                <a:lnTo>
                  <a:pt x="282686" y="447769"/>
                </a:lnTo>
                <a:lnTo>
                  <a:pt x="296734" y="4527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Freeform 173"/>
          <p:cNvSpPr/>
          <p:nvPr/>
        </p:nvSpPr>
        <p:spPr>
          <a:xfrm>
            <a:off x="2326798" y="589595"/>
            <a:ext cx="31586" cy="284271"/>
          </a:xfrm>
          <a:custGeom>
            <a:avLst/>
            <a:gdLst/>
            <a:ahLst/>
            <a:cxnLst/>
            <a:rect l="0" t="0" r="0" b="0"/>
            <a:pathLst>
              <a:path w="31586" h="284271">
                <a:moveTo>
                  <a:pt x="31585" y="0"/>
                </a:moveTo>
                <a:lnTo>
                  <a:pt x="20407" y="16768"/>
                </a:lnTo>
                <a:lnTo>
                  <a:pt x="13455" y="55141"/>
                </a:lnTo>
                <a:lnTo>
                  <a:pt x="9936" y="112105"/>
                </a:lnTo>
                <a:lnTo>
                  <a:pt x="2309" y="168417"/>
                </a:lnTo>
                <a:lnTo>
                  <a:pt x="456" y="230190"/>
                </a:lnTo>
                <a:lnTo>
                  <a:pt x="0" y="2842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0" name="Group 179"/>
          <p:cNvGrpSpPr/>
          <p:nvPr/>
        </p:nvGrpSpPr>
        <p:grpSpPr>
          <a:xfrm>
            <a:off x="1087132" y="2917063"/>
            <a:ext cx="2628287" cy="936367"/>
            <a:chOff x="1087132" y="2917063"/>
            <a:chExt cx="2628287" cy="936367"/>
          </a:xfrm>
        </p:grpSpPr>
        <p:sp>
          <p:nvSpPr>
            <p:cNvPr id="175" name="Freeform 174"/>
            <p:cNvSpPr/>
            <p:nvPr/>
          </p:nvSpPr>
          <p:spPr>
            <a:xfrm>
              <a:off x="2147813" y="3047803"/>
              <a:ext cx="282023" cy="479244"/>
            </a:xfrm>
            <a:custGeom>
              <a:avLst/>
              <a:gdLst/>
              <a:ahLst/>
              <a:cxnLst/>
              <a:rect l="0" t="0" r="0" b="0"/>
              <a:pathLst>
                <a:path w="282023" h="479244">
                  <a:moveTo>
                    <a:pt x="136870" y="15989"/>
                  </a:moveTo>
                  <a:lnTo>
                    <a:pt x="174348" y="7656"/>
                  </a:lnTo>
                  <a:lnTo>
                    <a:pt x="231361" y="5895"/>
                  </a:lnTo>
                  <a:lnTo>
                    <a:pt x="270543" y="0"/>
                  </a:lnTo>
                  <a:lnTo>
                    <a:pt x="277458" y="2990"/>
                  </a:lnTo>
                  <a:lnTo>
                    <a:pt x="280898" y="9663"/>
                  </a:lnTo>
                  <a:lnTo>
                    <a:pt x="282022" y="18791"/>
                  </a:lnTo>
                  <a:lnTo>
                    <a:pt x="277032" y="38291"/>
                  </a:lnTo>
                  <a:lnTo>
                    <a:pt x="265845" y="58657"/>
                  </a:lnTo>
                  <a:lnTo>
                    <a:pt x="225648" y="116408"/>
                  </a:lnTo>
                  <a:lnTo>
                    <a:pt x="189650" y="178490"/>
                  </a:lnTo>
                  <a:lnTo>
                    <a:pt x="147200" y="235567"/>
                  </a:lnTo>
                  <a:lnTo>
                    <a:pt x="116467" y="290123"/>
                  </a:lnTo>
                  <a:lnTo>
                    <a:pt x="80805" y="351567"/>
                  </a:lnTo>
                  <a:lnTo>
                    <a:pt x="45848" y="414785"/>
                  </a:lnTo>
                  <a:lnTo>
                    <a:pt x="11261" y="470528"/>
                  </a:lnTo>
                  <a:lnTo>
                    <a:pt x="0" y="479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410818" y="3136842"/>
              <a:ext cx="42115" cy="453376"/>
            </a:xfrm>
            <a:custGeom>
              <a:avLst/>
              <a:gdLst/>
              <a:ahLst/>
              <a:cxnLst/>
              <a:rect l="0" t="0" r="0" b="0"/>
              <a:pathLst>
                <a:path w="42115" h="453376">
                  <a:moveTo>
                    <a:pt x="42114" y="11178"/>
                  </a:moveTo>
                  <a:lnTo>
                    <a:pt x="30936" y="0"/>
                  </a:lnTo>
                  <a:lnTo>
                    <a:pt x="28813" y="2556"/>
                  </a:lnTo>
                  <a:lnTo>
                    <a:pt x="23953" y="64850"/>
                  </a:lnTo>
                  <a:lnTo>
                    <a:pt x="21629" y="120479"/>
                  </a:lnTo>
                  <a:lnTo>
                    <a:pt x="21227" y="173415"/>
                  </a:lnTo>
                  <a:lnTo>
                    <a:pt x="24227" y="224195"/>
                  </a:lnTo>
                  <a:lnTo>
                    <a:pt x="27145" y="252081"/>
                  </a:lnTo>
                  <a:lnTo>
                    <a:pt x="23381" y="300666"/>
                  </a:lnTo>
                  <a:lnTo>
                    <a:pt x="21746" y="350936"/>
                  </a:lnTo>
                  <a:lnTo>
                    <a:pt x="18922" y="394817"/>
                  </a:lnTo>
                  <a:lnTo>
                    <a:pt x="0" y="453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589288" y="3116435"/>
              <a:ext cx="226389" cy="476146"/>
            </a:xfrm>
            <a:custGeom>
              <a:avLst/>
              <a:gdLst/>
              <a:ahLst/>
              <a:cxnLst/>
              <a:rect l="0" t="0" r="0" b="0"/>
              <a:pathLst>
                <a:path w="226389" h="476146">
                  <a:moveTo>
                    <a:pt x="211085" y="0"/>
                  </a:moveTo>
                  <a:lnTo>
                    <a:pt x="155944" y="14654"/>
                  </a:lnTo>
                  <a:lnTo>
                    <a:pt x="98980" y="20962"/>
                  </a:lnTo>
                  <a:lnTo>
                    <a:pt x="42668" y="29140"/>
                  </a:lnTo>
                  <a:lnTo>
                    <a:pt x="28617" y="29955"/>
                  </a:lnTo>
                  <a:lnTo>
                    <a:pt x="18080" y="34008"/>
                  </a:lnTo>
                  <a:lnTo>
                    <a:pt x="3252" y="47870"/>
                  </a:lnTo>
                  <a:lnTo>
                    <a:pt x="0" y="57650"/>
                  </a:lnTo>
                  <a:lnTo>
                    <a:pt x="1012" y="94940"/>
                  </a:lnTo>
                  <a:lnTo>
                    <a:pt x="7551" y="142514"/>
                  </a:lnTo>
                  <a:lnTo>
                    <a:pt x="10008" y="192485"/>
                  </a:lnTo>
                  <a:lnTo>
                    <a:pt x="7719" y="248765"/>
                  </a:lnTo>
                  <a:lnTo>
                    <a:pt x="4887" y="264980"/>
                  </a:lnTo>
                  <a:lnTo>
                    <a:pt x="5769" y="264391"/>
                  </a:lnTo>
                  <a:lnTo>
                    <a:pt x="11039" y="255547"/>
                  </a:lnTo>
                  <a:lnTo>
                    <a:pt x="60450" y="203389"/>
                  </a:lnTo>
                  <a:lnTo>
                    <a:pt x="86904" y="188035"/>
                  </a:lnTo>
                  <a:lnTo>
                    <a:pt x="106760" y="186126"/>
                  </a:lnTo>
                  <a:lnTo>
                    <a:pt x="127283" y="190347"/>
                  </a:lnTo>
                  <a:lnTo>
                    <a:pt x="148103" y="200022"/>
                  </a:lnTo>
                  <a:lnTo>
                    <a:pt x="173966" y="224213"/>
                  </a:lnTo>
                  <a:lnTo>
                    <a:pt x="207699" y="282484"/>
                  </a:lnTo>
                  <a:lnTo>
                    <a:pt x="215429" y="305703"/>
                  </a:lnTo>
                  <a:lnTo>
                    <a:pt x="226388" y="366929"/>
                  </a:lnTo>
                  <a:lnTo>
                    <a:pt x="224848" y="399618"/>
                  </a:lnTo>
                  <a:lnTo>
                    <a:pt x="211393" y="437120"/>
                  </a:lnTo>
                  <a:lnTo>
                    <a:pt x="192894" y="454758"/>
                  </a:lnTo>
                  <a:lnTo>
                    <a:pt x="142891" y="475613"/>
                  </a:lnTo>
                  <a:lnTo>
                    <a:pt x="96252" y="476145"/>
                  </a:lnTo>
                  <a:lnTo>
                    <a:pt x="47242" y="465844"/>
                  </a:lnTo>
                  <a:lnTo>
                    <a:pt x="2157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937243" y="3537575"/>
              <a:ext cx="50746" cy="178985"/>
            </a:xfrm>
            <a:custGeom>
              <a:avLst/>
              <a:gdLst/>
              <a:ahLst/>
              <a:cxnLst/>
              <a:rect l="0" t="0" r="0" b="0"/>
              <a:pathLst>
                <a:path w="50746" h="178985">
                  <a:moveTo>
                    <a:pt x="31586" y="0"/>
                  </a:moveTo>
                  <a:lnTo>
                    <a:pt x="46240" y="58617"/>
                  </a:lnTo>
                  <a:lnTo>
                    <a:pt x="50745" y="98996"/>
                  </a:lnTo>
                  <a:lnTo>
                    <a:pt x="45560" y="123546"/>
                  </a:lnTo>
                  <a:lnTo>
                    <a:pt x="29487" y="153979"/>
                  </a:lnTo>
                  <a:lnTo>
                    <a:pt x="17785" y="16787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087132" y="2917063"/>
              <a:ext cx="2628287" cy="936367"/>
            </a:xfrm>
            <a:custGeom>
              <a:avLst/>
              <a:gdLst/>
              <a:ahLst/>
              <a:cxnLst/>
              <a:rect l="0" t="0" r="0" b="0"/>
              <a:pathLst>
                <a:path w="2628287" h="936367">
                  <a:moveTo>
                    <a:pt x="1029095" y="62501"/>
                  </a:moveTo>
                  <a:lnTo>
                    <a:pt x="974951" y="62501"/>
                  </a:lnTo>
                  <a:lnTo>
                    <a:pt x="914415" y="62501"/>
                  </a:lnTo>
                  <a:lnTo>
                    <a:pt x="857856" y="68091"/>
                  </a:lnTo>
                  <a:lnTo>
                    <a:pt x="796644" y="71566"/>
                  </a:lnTo>
                  <a:lnTo>
                    <a:pt x="734785" y="81146"/>
                  </a:lnTo>
                  <a:lnTo>
                    <a:pt x="681020" y="90903"/>
                  </a:lnTo>
                  <a:lnTo>
                    <a:pt x="632074" y="101202"/>
                  </a:lnTo>
                  <a:lnTo>
                    <a:pt x="576497" y="111663"/>
                  </a:lnTo>
                  <a:lnTo>
                    <a:pt x="517730" y="125678"/>
                  </a:lnTo>
                  <a:lnTo>
                    <a:pt x="461153" y="143221"/>
                  </a:lnTo>
                  <a:lnTo>
                    <a:pt x="402404" y="160767"/>
                  </a:lnTo>
                  <a:lnTo>
                    <a:pt x="345404" y="186648"/>
                  </a:lnTo>
                  <a:lnTo>
                    <a:pt x="292188" y="213337"/>
                  </a:lnTo>
                  <a:lnTo>
                    <a:pt x="228937" y="246067"/>
                  </a:lnTo>
                  <a:lnTo>
                    <a:pt x="166684" y="294191"/>
                  </a:lnTo>
                  <a:lnTo>
                    <a:pt x="107615" y="343265"/>
                  </a:lnTo>
                  <a:lnTo>
                    <a:pt x="78321" y="373678"/>
                  </a:lnTo>
                  <a:lnTo>
                    <a:pt x="35934" y="434897"/>
                  </a:lnTo>
                  <a:lnTo>
                    <a:pt x="6405" y="493066"/>
                  </a:lnTo>
                  <a:lnTo>
                    <a:pt x="0" y="531017"/>
                  </a:lnTo>
                  <a:lnTo>
                    <a:pt x="9111" y="591352"/>
                  </a:lnTo>
                  <a:lnTo>
                    <a:pt x="16589" y="615741"/>
                  </a:lnTo>
                  <a:lnTo>
                    <a:pt x="47127" y="663615"/>
                  </a:lnTo>
                  <a:lnTo>
                    <a:pt x="103265" y="716819"/>
                  </a:lnTo>
                  <a:lnTo>
                    <a:pt x="158439" y="756662"/>
                  </a:lnTo>
                  <a:lnTo>
                    <a:pt x="219777" y="791212"/>
                  </a:lnTo>
                  <a:lnTo>
                    <a:pt x="283230" y="809082"/>
                  </a:lnTo>
                  <a:lnTo>
                    <a:pt x="334706" y="820274"/>
                  </a:lnTo>
                  <a:lnTo>
                    <a:pt x="390122" y="830999"/>
                  </a:lnTo>
                  <a:lnTo>
                    <a:pt x="447876" y="838466"/>
                  </a:lnTo>
                  <a:lnTo>
                    <a:pt x="508615" y="846578"/>
                  </a:lnTo>
                  <a:lnTo>
                    <a:pt x="554605" y="856080"/>
                  </a:lnTo>
                  <a:lnTo>
                    <a:pt x="610865" y="860716"/>
                  </a:lnTo>
                  <a:lnTo>
                    <a:pt x="666399" y="873268"/>
                  </a:lnTo>
                  <a:lnTo>
                    <a:pt x="725488" y="886215"/>
                  </a:lnTo>
                  <a:lnTo>
                    <a:pt x="781860" y="891871"/>
                  </a:lnTo>
                  <a:lnTo>
                    <a:pt x="840009" y="901018"/>
                  </a:lnTo>
                  <a:lnTo>
                    <a:pt x="894301" y="904836"/>
                  </a:lnTo>
                  <a:lnTo>
                    <a:pt x="949122" y="912856"/>
                  </a:lnTo>
                  <a:lnTo>
                    <a:pt x="1008129" y="921472"/>
                  </a:lnTo>
                  <a:lnTo>
                    <a:pt x="1064347" y="924545"/>
                  </a:lnTo>
                  <a:lnTo>
                    <a:pt x="1124938" y="925455"/>
                  </a:lnTo>
                  <a:lnTo>
                    <a:pt x="1185005" y="925725"/>
                  </a:lnTo>
                  <a:lnTo>
                    <a:pt x="1235818" y="925805"/>
                  </a:lnTo>
                  <a:lnTo>
                    <a:pt x="1294287" y="925829"/>
                  </a:lnTo>
                  <a:lnTo>
                    <a:pt x="1356065" y="925836"/>
                  </a:lnTo>
                  <a:lnTo>
                    <a:pt x="1415314" y="927007"/>
                  </a:lnTo>
                  <a:lnTo>
                    <a:pt x="1477913" y="934172"/>
                  </a:lnTo>
                  <a:lnTo>
                    <a:pt x="1536425" y="935716"/>
                  </a:lnTo>
                  <a:lnTo>
                    <a:pt x="1598216" y="936174"/>
                  </a:lnTo>
                  <a:lnTo>
                    <a:pt x="1660978" y="936309"/>
                  </a:lnTo>
                  <a:lnTo>
                    <a:pt x="1720908" y="936350"/>
                  </a:lnTo>
                  <a:lnTo>
                    <a:pt x="1778829" y="936362"/>
                  </a:lnTo>
                  <a:lnTo>
                    <a:pt x="1837325" y="936365"/>
                  </a:lnTo>
                  <a:lnTo>
                    <a:pt x="1894822" y="936366"/>
                  </a:lnTo>
                  <a:lnTo>
                    <a:pt x="1953192" y="933247"/>
                  </a:lnTo>
                  <a:lnTo>
                    <a:pt x="2007531" y="928034"/>
                  </a:lnTo>
                  <a:lnTo>
                    <a:pt x="2060676" y="923370"/>
                  </a:lnTo>
                  <a:lnTo>
                    <a:pt x="2113468" y="914578"/>
                  </a:lnTo>
                  <a:lnTo>
                    <a:pt x="2163035" y="904564"/>
                  </a:lnTo>
                  <a:lnTo>
                    <a:pt x="2210477" y="891069"/>
                  </a:lnTo>
                  <a:lnTo>
                    <a:pt x="2273321" y="865548"/>
                  </a:lnTo>
                  <a:lnTo>
                    <a:pt x="2330794" y="837977"/>
                  </a:lnTo>
                  <a:lnTo>
                    <a:pt x="2387207" y="810000"/>
                  </a:lnTo>
                  <a:lnTo>
                    <a:pt x="2449047" y="774927"/>
                  </a:lnTo>
                  <a:lnTo>
                    <a:pt x="2512321" y="725580"/>
                  </a:lnTo>
                  <a:lnTo>
                    <a:pt x="2558815" y="672057"/>
                  </a:lnTo>
                  <a:lnTo>
                    <a:pt x="2584110" y="627704"/>
                  </a:lnTo>
                  <a:lnTo>
                    <a:pt x="2606308" y="574229"/>
                  </a:lnTo>
                  <a:lnTo>
                    <a:pt x="2623647" y="525842"/>
                  </a:lnTo>
                  <a:lnTo>
                    <a:pt x="2628286" y="472437"/>
                  </a:lnTo>
                  <a:lnTo>
                    <a:pt x="2623612" y="416827"/>
                  </a:lnTo>
                  <a:lnTo>
                    <a:pt x="2610255" y="361952"/>
                  </a:lnTo>
                  <a:lnTo>
                    <a:pt x="2579618" y="299680"/>
                  </a:lnTo>
                  <a:lnTo>
                    <a:pt x="2529056" y="237034"/>
                  </a:lnTo>
                  <a:lnTo>
                    <a:pt x="2470195" y="178249"/>
                  </a:lnTo>
                  <a:lnTo>
                    <a:pt x="2413096" y="140164"/>
                  </a:lnTo>
                  <a:lnTo>
                    <a:pt x="2358751" y="111724"/>
                  </a:lnTo>
                  <a:lnTo>
                    <a:pt x="2299836" y="86696"/>
                  </a:lnTo>
                  <a:lnTo>
                    <a:pt x="2249451" y="70840"/>
                  </a:lnTo>
                  <a:lnTo>
                    <a:pt x="2197477" y="54444"/>
                  </a:lnTo>
                  <a:lnTo>
                    <a:pt x="2145033" y="42176"/>
                  </a:lnTo>
                  <a:lnTo>
                    <a:pt x="2089329" y="31133"/>
                  </a:lnTo>
                  <a:lnTo>
                    <a:pt x="2028371" y="23571"/>
                  </a:lnTo>
                  <a:lnTo>
                    <a:pt x="1975215" y="18211"/>
                  </a:lnTo>
                  <a:lnTo>
                    <a:pt x="1920223" y="11509"/>
                  </a:lnTo>
                  <a:lnTo>
                    <a:pt x="1867131" y="10348"/>
                  </a:lnTo>
                  <a:lnTo>
                    <a:pt x="1810356" y="2720"/>
                  </a:lnTo>
                  <a:lnTo>
                    <a:pt x="1749054" y="0"/>
                  </a:lnTo>
                  <a:lnTo>
                    <a:pt x="1696702" y="2648"/>
                  </a:lnTo>
                  <a:lnTo>
                    <a:pt x="1642195" y="7723"/>
                  </a:lnTo>
                  <a:lnTo>
                    <a:pt x="1597552" y="8909"/>
                  </a:lnTo>
                  <a:lnTo>
                    <a:pt x="1550415" y="9437"/>
                  </a:lnTo>
                  <a:lnTo>
                    <a:pt x="1502169" y="12791"/>
                  </a:lnTo>
                  <a:lnTo>
                    <a:pt x="1456939" y="17011"/>
                  </a:lnTo>
                  <a:lnTo>
                    <a:pt x="1405168" y="19387"/>
                  </a:lnTo>
                  <a:lnTo>
                    <a:pt x="1345754" y="20190"/>
                  </a:lnTo>
                  <a:lnTo>
                    <a:pt x="1288957" y="25937"/>
                  </a:lnTo>
                  <a:lnTo>
                    <a:pt x="1229964" y="35030"/>
                  </a:lnTo>
                  <a:lnTo>
                    <a:pt x="1177389" y="39544"/>
                  </a:lnTo>
                  <a:lnTo>
                    <a:pt x="1117703" y="48305"/>
                  </a:lnTo>
                  <a:lnTo>
                    <a:pt x="1060853" y="54368"/>
                  </a:lnTo>
                  <a:lnTo>
                    <a:pt x="1004563" y="66484"/>
                  </a:lnTo>
                  <a:lnTo>
                    <a:pt x="947214" y="71737"/>
                  </a:lnTo>
                  <a:lnTo>
                    <a:pt x="883893" y="75894"/>
                  </a:lnTo>
                  <a:lnTo>
                    <a:pt x="825978" y="87634"/>
                  </a:lnTo>
                  <a:lnTo>
                    <a:pt x="769478" y="93982"/>
                  </a:lnTo>
                  <a:lnTo>
                    <a:pt x="710138" y="105288"/>
                  </a:lnTo>
                  <a:lnTo>
                    <a:pt x="653616" y="118786"/>
                  </a:lnTo>
                  <a:lnTo>
                    <a:pt x="607956" y="125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505564" y="967239"/>
            <a:ext cx="2078469" cy="715939"/>
            <a:chOff x="1505564" y="967239"/>
            <a:chExt cx="2078469" cy="715939"/>
          </a:xfrm>
        </p:grpSpPr>
        <p:sp>
          <p:nvSpPr>
            <p:cNvPr id="2" name="Freeform 1"/>
            <p:cNvSpPr/>
            <p:nvPr/>
          </p:nvSpPr>
          <p:spPr>
            <a:xfrm>
              <a:off x="1777276" y="967239"/>
              <a:ext cx="10529" cy="568540"/>
            </a:xfrm>
            <a:custGeom>
              <a:avLst/>
              <a:gdLst/>
              <a:ahLst/>
              <a:cxnLst/>
              <a:rect l="0" t="0" r="0" b="0"/>
              <a:pathLst>
                <a:path w="10529" h="568540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3090"/>
                  </a:lnTo>
                  <a:lnTo>
                    <a:pt x="0" y="223548"/>
                  </a:lnTo>
                  <a:lnTo>
                    <a:pt x="0" y="280551"/>
                  </a:lnTo>
                  <a:lnTo>
                    <a:pt x="3119" y="336871"/>
                  </a:lnTo>
                  <a:lnTo>
                    <a:pt x="8333" y="388373"/>
                  </a:lnTo>
                  <a:lnTo>
                    <a:pt x="9552" y="431143"/>
                  </a:lnTo>
                  <a:lnTo>
                    <a:pt x="10239" y="492344"/>
                  </a:lnTo>
                  <a:lnTo>
                    <a:pt x="10471" y="546773"/>
                  </a:lnTo>
                  <a:lnTo>
                    <a:pt x="10528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05564" y="1040939"/>
              <a:ext cx="313827" cy="340929"/>
            </a:xfrm>
            <a:custGeom>
              <a:avLst/>
              <a:gdLst/>
              <a:ahLst/>
              <a:cxnLst/>
              <a:rect l="0" t="0" r="0" b="0"/>
              <a:pathLst>
                <a:path w="313827" h="340929">
                  <a:moveTo>
                    <a:pt x="313826" y="210570"/>
                  </a:moveTo>
                  <a:lnTo>
                    <a:pt x="252715" y="236933"/>
                  </a:lnTo>
                  <a:lnTo>
                    <a:pt x="192694" y="270468"/>
                  </a:lnTo>
                  <a:lnTo>
                    <a:pt x="137994" y="298354"/>
                  </a:lnTo>
                  <a:lnTo>
                    <a:pt x="85248" y="323273"/>
                  </a:lnTo>
                  <a:lnTo>
                    <a:pt x="40687" y="339807"/>
                  </a:lnTo>
                  <a:lnTo>
                    <a:pt x="19296" y="340928"/>
                  </a:lnTo>
                  <a:lnTo>
                    <a:pt x="8678" y="339589"/>
                  </a:lnTo>
                  <a:lnTo>
                    <a:pt x="2769" y="335187"/>
                  </a:lnTo>
                  <a:lnTo>
                    <a:pt x="0" y="328743"/>
                  </a:lnTo>
                  <a:lnTo>
                    <a:pt x="42" y="311054"/>
                  </a:lnTo>
                  <a:lnTo>
                    <a:pt x="12744" y="253669"/>
                  </a:lnTo>
                  <a:lnTo>
                    <a:pt x="34597" y="202359"/>
                  </a:lnTo>
                  <a:lnTo>
                    <a:pt x="61444" y="144044"/>
                  </a:lnTo>
                  <a:lnTo>
                    <a:pt x="83688" y="82135"/>
                  </a:lnTo>
                  <a:lnTo>
                    <a:pt x="99870" y="25287"/>
                  </a:lnTo>
                  <a:lnTo>
                    <a:pt x="1032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56260" y="1514721"/>
              <a:ext cx="50361" cy="168457"/>
            </a:xfrm>
            <a:custGeom>
              <a:avLst/>
              <a:gdLst/>
              <a:ahLst/>
              <a:cxnLst/>
              <a:rect l="0" t="0" r="0" b="0"/>
              <a:pathLst>
                <a:path w="50361" h="168457">
                  <a:moveTo>
                    <a:pt x="0" y="0"/>
                  </a:moveTo>
                  <a:lnTo>
                    <a:pt x="16768" y="11179"/>
                  </a:lnTo>
                  <a:lnTo>
                    <a:pt x="28120" y="26025"/>
                  </a:lnTo>
                  <a:lnTo>
                    <a:pt x="44939" y="64153"/>
                  </a:lnTo>
                  <a:lnTo>
                    <a:pt x="50360" y="100637"/>
                  </a:lnTo>
                  <a:lnTo>
                    <a:pt x="45389" y="12115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87929" y="1009353"/>
              <a:ext cx="5214" cy="505369"/>
            </a:xfrm>
            <a:custGeom>
              <a:avLst/>
              <a:gdLst/>
              <a:ahLst/>
              <a:cxnLst/>
              <a:rect l="0" t="0" r="0" b="0"/>
              <a:pathLst>
                <a:path w="5214" h="50536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0" y="208003"/>
                  </a:lnTo>
                  <a:lnTo>
                    <a:pt x="3119" y="266741"/>
                  </a:lnTo>
                  <a:lnTo>
                    <a:pt x="5213" y="320020"/>
                  </a:lnTo>
                  <a:lnTo>
                    <a:pt x="1544" y="380260"/>
                  </a:lnTo>
                  <a:lnTo>
                    <a:pt x="457" y="436324"/>
                  </a:lnTo>
                  <a:lnTo>
                    <a:pt x="135" y="47633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62963" y="1015946"/>
              <a:ext cx="261920" cy="529409"/>
            </a:xfrm>
            <a:custGeom>
              <a:avLst/>
              <a:gdLst/>
              <a:ahLst/>
              <a:cxnLst/>
              <a:rect l="0" t="0" r="0" b="0"/>
              <a:pathLst>
                <a:path w="261920" h="529409">
                  <a:moveTo>
                    <a:pt x="261919" y="77635"/>
                  </a:moveTo>
                  <a:lnTo>
                    <a:pt x="227172" y="114722"/>
                  </a:lnTo>
                  <a:lnTo>
                    <a:pt x="200686" y="168177"/>
                  </a:lnTo>
                  <a:lnTo>
                    <a:pt x="165595" y="226128"/>
                  </a:lnTo>
                  <a:lnTo>
                    <a:pt x="143242" y="284060"/>
                  </a:lnTo>
                  <a:lnTo>
                    <a:pt x="123053" y="337949"/>
                  </a:lnTo>
                  <a:lnTo>
                    <a:pt x="111459" y="388342"/>
                  </a:lnTo>
                  <a:lnTo>
                    <a:pt x="106204" y="436548"/>
                  </a:lnTo>
                  <a:lnTo>
                    <a:pt x="106768" y="499655"/>
                  </a:lnTo>
                  <a:lnTo>
                    <a:pt x="115364" y="521003"/>
                  </a:lnTo>
                  <a:lnTo>
                    <a:pt x="124442" y="526462"/>
                  </a:lnTo>
                  <a:lnTo>
                    <a:pt x="150125" y="529408"/>
                  </a:lnTo>
                  <a:lnTo>
                    <a:pt x="171679" y="523698"/>
                  </a:lnTo>
                  <a:lnTo>
                    <a:pt x="204579" y="500969"/>
                  </a:lnTo>
                  <a:lnTo>
                    <a:pt x="226472" y="469659"/>
                  </a:lnTo>
                  <a:lnTo>
                    <a:pt x="246425" y="417158"/>
                  </a:lnTo>
                  <a:lnTo>
                    <a:pt x="255638" y="376846"/>
                  </a:lnTo>
                  <a:lnTo>
                    <a:pt x="246592" y="314783"/>
                  </a:lnTo>
                  <a:lnTo>
                    <a:pt x="231381" y="279312"/>
                  </a:lnTo>
                  <a:lnTo>
                    <a:pt x="206467" y="252165"/>
                  </a:lnTo>
                  <a:lnTo>
                    <a:pt x="147931" y="214843"/>
                  </a:lnTo>
                  <a:lnTo>
                    <a:pt x="93704" y="185521"/>
                  </a:lnTo>
                  <a:lnTo>
                    <a:pt x="38719" y="136817"/>
                  </a:lnTo>
                  <a:lnTo>
                    <a:pt x="2401" y="87638"/>
                  </a:lnTo>
                  <a:lnTo>
                    <a:pt x="0" y="77285"/>
                  </a:lnTo>
                  <a:lnTo>
                    <a:pt x="3571" y="56423"/>
                  </a:lnTo>
                  <a:lnTo>
                    <a:pt x="18735" y="30536"/>
                  </a:lnTo>
                  <a:lnTo>
                    <a:pt x="34514" y="18488"/>
                  </a:lnTo>
                  <a:lnTo>
                    <a:pt x="73240" y="1221"/>
                  </a:lnTo>
                  <a:lnTo>
                    <a:pt x="96953" y="0"/>
                  </a:lnTo>
                  <a:lnTo>
                    <a:pt x="144715" y="8748"/>
                  </a:lnTo>
                  <a:lnTo>
                    <a:pt x="171690" y="23949"/>
                  </a:lnTo>
                  <a:lnTo>
                    <a:pt x="180873" y="36617"/>
                  </a:lnTo>
                  <a:lnTo>
                    <a:pt x="188219" y="56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09311" y="1025320"/>
              <a:ext cx="374722" cy="560804"/>
            </a:xfrm>
            <a:custGeom>
              <a:avLst/>
              <a:gdLst/>
              <a:ahLst/>
              <a:cxnLst/>
              <a:rect l="0" t="0" r="0" b="0"/>
              <a:pathLst>
                <a:path w="374722" h="560804">
                  <a:moveTo>
                    <a:pt x="199882" y="15619"/>
                  </a:moveTo>
                  <a:lnTo>
                    <a:pt x="141265" y="10030"/>
                  </a:lnTo>
                  <a:lnTo>
                    <a:pt x="79855" y="0"/>
                  </a:lnTo>
                  <a:lnTo>
                    <a:pt x="50221" y="2048"/>
                  </a:lnTo>
                  <a:lnTo>
                    <a:pt x="39276" y="7741"/>
                  </a:lnTo>
                  <a:lnTo>
                    <a:pt x="23997" y="26546"/>
                  </a:lnTo>
                  <a:lnTo>
                    <a:pt x="11891" y="76745"/>
                  </a:lnTo>
                  <a:lnTo>
                    <a:pt x="2567" y="131722"/>
                  </a:lnTo>
                  <a:lnTo>
                    <a:pt x="379" y="187641"/>
                  </a:lnTo>
                  <a:lnTo>
                    <a:pt x="0" y="229715"/>
                  </a:lnTo>
                  <a:lnTo>
                    <a:pt x="3456" y="236729"/>
                  </a:lnTo>
                  <a:lnTo>
                    <a:pt x="9270" y="239064"/>
                  </a:lnTo>
                  <a:lnTo>
                    <a:pt x="16655" y="238282"/>
                  </a:lnTo>
                  <a:lnTo>
                    <a:pt x="31100" y="231174"/>
                  </a:lnTo>
                  <a:lnTo>
                    <a:pt x="86129" y="192849"/>
                  </a:lnTo>
                  <a:lnTo>
                    <a:pt x="133032" y="186675"/>
                  </a:lnTo>
                  <a:lnTo>
                    <a:pt x="193783" y="200229"/>
                  </a:lnTo>
                  <a:lnTo>
                    <a:pt x="243911" y="218505"/>
                  </a:lnTo>
                  <a:lnTo>
                    <a:pt x="287348" y="244298"/>
                  </a:lnTo>
                  <a:lnTo>
                    <a:pt x="325694" y="281499"/>
                  </a:lnTo>
                  <a:lnTo>
                    <a:pt x="358707" y="340736"/>
                  </a:lnTo>
                  <a:lnTo>
                    <a:pt x="373671" y="393441"/>
                  </a:lnTo>
                  <a:lnTo>
                    <a:pt x="374721" y="455845"/>
                  </a:lnTo>
                  <a:lnTo>
                    <a:pt x="372593" y="470540"/>
                  </a:lnTo>
                  <a:lnTo>
                    <a:pt x="360870" y="493107"/>
                  </a:lnTo>
                  <a:lnTo>
                    <a:pt x="342792" y="510935"/>
                  </a:lnTo>
                  <a:lnTo>
                    <a:pt x="306306" y="532956"/>
                  </a:lnTo>
                  <a:lnTo>
                    <a:pt x="248937" y="551470"/>
                  </a:lnTo>
                  <a:lnTo>
                    <a:pt x="187215" y="560803"/>
                  </a:lnTo>
                  <a:lnTo>
                    <a:pt x="127407" y="548176"/>
                  </a:lnTo>
                  <a:lnTo>
                    <a:pt x="105125" y="5420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13939" y="2277405"/>
            <a:ext cx="2642654" cy="890291"/>
            <a:chOff x="913939" y="2277405"/>
            <a:chExt cx="2642654" cy="890291"/>
          </a:xfrm>
        </p:grpSpPr>
        <p:sp>
          <p:nvSpPr>
            <p:cNvPr id="9" name="Freeform 8"/>
            <p:cNvSpPr/>
            <p:nvPr/>
          </p:nvSpPr>
          <p:spPr>
            <a:xfrm>
              <a:off x="1529367" y="2277405"/>
              <a:ext cx="235580" cy="522101"/>
            </a:xfrm>
            <a:custGeom>
              <a:avLst/>
              <a:gdLst/>
              <a:ahLst/>
              <a:cxnLst/>
              <a:rect l="0" t="0" r="0" b="0"/>
              <a:pathLst>
                <a:path w="235580" h="522101">
                  <a:moveTo>
                    <a:pt x="205795" y="90124"/>
                  </a:moveTo>
                  <a:lnTo>
                    <a:pt x="177114" y="145169"/>
                  </a:lnTo>
                  <a:lnTo>
                    <a:pt x="151181" y="204637"/>
                  </a:lnTo>
                  <a:lnTo>
                    <a:pt x="127503" y="263436"/>
                  </a:lnTo>
                  <a:lnTo>
                    <a:pt x="103415" y="318204"/>
                  </a:lnTo>
                  <a:lnTo>
                    <a:pt x="87046" y="374343"/>
                  </a:lnTo>
                  <a:lnTo>
                    <a:pt x="74887" y="433352"/>
                  </a:lnTo>
                  <a:lnTo>
                    <a:pt x="79920" y="474791"/>
                  </a:lnTo>
                  <a:lnTo>
                    <a:pt x="89799" y="498564"/>
                  </a:lnTo>
                  <a:lnTo>
                    <a:pt x="108228" y="514588"/>
                  </a:lnTo>
                  <a:lnTo>
                    <a:pt x="119693" y="520499"/>
                  </a:lnTo>
                  <a:lnTo>
                    <a:pt x="129676" y="522100"/>
                  </a:lnTo>
                  <a:lnTo>
                    <a:pt x="138671" y="520828"/>
                  </a:lnTo>
                  <a:lnTo>
                    <a:pt x="154905" y="513175"/>
                  </a:lnTo>
                  <a:lnTo>
                    <a:pt x="169919" y="501975"/>
                  </a:lnTo>
                  <a:lnTo>
                    <a:pt x="212745" y="443802"/>
                  </a:lnTo>
                  <a:lnTo>
                    <a:pt x="228261" y="409647"/>
                  </a:lnTo>
                  <a:lnTo>
                    <a:pt x="235579" y="356184"/>
                  </a:lnTo>
                  <a:lnTo>
                    <a:pt x="233905" y="303683"/>
                  </a:lnTo>
                  <a:lnTo>
                    <a:pt x="222702" y="269994"/>
                  </a:lnTo>
                  <a:lnTo>
                    <a:pt x="201446" y="237786"/>
                  </a:lnTo>
                  <a:lnTo>
                    <a:pt x="152579" y="193321"/>
                  </a:lnTo>
                  <a:lnTo>
                    <a:pt x="89931" y="149911"/>
                  </a:lnTo>
                  <a:lnTo>
                    <a:pt x="27976" y="99277"/>
                  </a:lnTo>
                  <a:lnTo>
                    <a:pt x="11340" y="78985"/>
                  </a:lnTo>
                  <a:lnTo>
                    <a:pt x="2387" y="55148"/>
                  </a:lnTo>
                  <a:lnTo>
                    <a:pt x="0" y="42240"/>
                  </a:lnTo>
                  <a:lnTo>
                    <a:pt x="1918" y="31295"/>
                  </a:lnTo>
                  <a:lnTo>
                    <a:pt x="13407" y="12896"/>
                  </a:lnTo>
                  <a:lnTo>
                    <a:pt x="33332" y="3158"/>
                  </a:lnTo>
                  <a:lnTo>
                    <a:pt x="57785" y="0"/>
                  </a:lnTo>
                  <a:lnTo>
                    <a:pt x="119869" y="10478"/>
                  </a:lnTo>
                  <a:lnTo>
                    <a:pt x="174209" y="3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6789" y="2725499"/>
              <a:ext cx="55978" cy="157928"/>
            </a:xfrm>
            <a:custGeom>
              <a:avLst/>
              <a:gdLst/>
              <a:ahLst/>
              <a:cxnLst/>
              <a:rect l="0" t="0" r="0" b="0"/>
              <a:pathLst>
                <a:path w="55978" h="157928">
                  <a:moveTo>
                    <a:pt x="0" y="0"/>
                  </a:moveTo>
                  <a:lnTo>
                    <a:pt x="24046" y="17980"/>
                  </a:lnTo>
                  <a:lnTo>
                    <a:pt x="44299" y="45491"/>
                  </a:lnTo>
                  <a:lnTo>
                    <a:pt x="54003" y="69741"/>
                  </a:lnTo>
                  <a:lnTo>
                    <a:pt x="55977" y="92997"/>
                  </a:lnTo>
                  <a:lnTo>
                    <a:pt x="51784" y="115031"/>
                  </a:lnTo>
                  <a:lnTo>
                    <a:pt x="37440" y="143657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39409" y="2283302"/>
              <a:ext cx="327505" cy="438677"/>
            </a:xfrm>
            <a:custGeom>
              <a:avLst/>
              <a:gdLst/>
              <a:ahLst/>
              <a:cxnLst/>
              <a:rect l="0" t="0" r="0" b="0"/>
              <a:pathLst>
                <a:path w="327505" h="438677">
                  <a:moveTo>
                    <a:pt x="85349" y="0"/>
                  </a:moveTo>
                  <a:lnTo>
                    <a:pt x="57837" y="63428"/>
                  </a:lnTo>
                  <a:lnTo>
                    <a:pt x="39799" y="115847"/>
                  </a:lnTo>
                  <a:lnTo>
                    <a:pt x="37435" y="117006"/>
                  </a:lnTo>
                  <a:lnTo>
                    <a:pt x="34808" y="102695"/>
                  </a:lnTo>
                  <a:lnTo>
                    <a:pt x="38918" y="72932"/>
                  </a:lnTo>
                  <a:lnTo>
                    <a:pt x="53134" y="47476"/>
                  </a:lnTo>
                  <a:lnTo>
                    <a:pt x="83343" y="25115"/>
                  </a:lnTo>
                  <a:lnTo>
                    <a:pt x="108634" y="20131"/>
                  </a:lnTo>
                  <a:lnTo>
                    <a:pt x="133132" y="22985"/>
                  </a:lnTo>
                  <a:lnTo>
                    <a:pt x="151819" y="32052"/>
                  </a:lnTo>
                  <a:lnTo>
                    <a:pt x="175494" y="55900"/>
                  </a:lnTo>
                  <a:lnTo>
                    <a:pt x="196048" y="112211"/>
                  </a:lnTo>
                  <a:lnTo>
                    <a:pt x="206536" y="163619"/>
                  </a:lnTo>
                  <a:lnTo>
                    <a:pt x="208993" y="219275"/>
                  </a:lnTo>
                  <a:lnTo>
                    <a:pt x="196835" y="282643"/>
                  </a:lnTo>
                  <a:lnTo>
                    <a:pt x="175048" y="341703"/>
                  </a:lnTo>
                  <a:lnTo>
                    <a:pt x="152740" y="384215"/>
                  </a:lnTo>
                  <a:lnTo>
                    <a:pt x="118705" y="417218"/>
                  </a:lnTo>
                  <a:lnTo>
                    <a:pt x="96664" y="430315"/>
                  </a:lnTo>
                  <a:lnTo>
                    <a:pt x="53346" y="438676"/>
                  </a:lnTo>
                  <a:lnTo>
                    <a:pt x="29791" y="434393"/>
                  </a:lnTo>
                  <a:lnTo>
                    <a:pt x="20234" y="429975"/>
                  </a:lnTo>
                  <a:lnTo>
                    <a:pt x="6496" y="415708"/>
                  </a:lnTo>
                  <a:lnTo>
                    <a:pt x="1195" y="406990"/>
                  </a:lnTo>
                  <a:lnTo>
                    <a:pt x="0" y="397669"/>
                  </a:lnTo>
                  <a:lnTo>
                    <a:pt x="4912" y="377953"/>
                  </a:lnTo>
                  <a:lnTo>
                    <a:pt x="20831" y="352711"/>
                  </a:lnTo>
                  <a:lnTo>
                    <a:pt x="39907" y="340814"/>
                  </a:lnTo>
                  <a:lnTo>
                    <a:pt x="51544" y="336004"/>
                  </a:lnTo>
                  <a:lnTo>
                    <a:pt x="76954" y="333779"/>
                  </a:lnTo>
                  <a:lnTo>
                    <a:pt x="131393" y="341882"/>
                  </a:lnTo>
                  <a:lnTo>
                    <a:pt x="187207" y="354748"/>
                  </a:lnTo>
                  <a:lnTo>
                    <a:pt x="246412" y="365434"/>
                  </a:lnTo>
                  <a:lnTo>
                    <a:pt x="290609" y="364470"/>
                  </a:lnTo>
                  <a:lnTo>
                    <a:pt x="32750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03784" y="2341355"/>
              <a:ext cx="235995" cy="394673"/>
            </a:xfrm>
            <a:custGeom>
              <a:avLst/>
              <a:gdLst/>
              <a:ahLst/>
              <a:cxnLst/>
              <a:rect l="0" t="0" r="0" b="0"/>
              <a:pathLst>
                <a:path w="235995" h="394673">
                  <a:moveTo>
                    <a:pt x="10528" y="26175"/>
                  </a:moveTo>
                  <a:lnTo>
                    <a:pt x="53220" y="23055"/>
                  </a:lnTo>
                  <a:lnTo>
                    <a:pt x="114936" y="15452"/>
                  </a:lnTo>
                  <a:lnTo>
                    <a:pt x="177078" y="7506"/>
                  </a:lnTo>
                  <a:lnTo>
                    <a:pt x="229170" y="0"/>
                  </a:lnTo>
                  <a:lnTo>
                    <a:pt x="234669" y="1706"/>
                  </a:lnTo>
                  <a:lnTo>
                    <a:pt x="235994" y="6353"/>
                  </a:lnTo>
                  <a:lnTo>
                    <a:pt x="234538" y="12960"/>
                  </a:lnTo>
                  <a:lnTo>
                    <a:pt x="200771" y="73365"/>
                  </a:lnTo>
                  <a:lnTo>
                    <a:pt x="166212" y="132648"/>
                  </a:lnTo>
                  <a:lnTo>
                    <a:pt x="138929" y="184259"/>
                  </a:lnTo>
                  <a:lnTo>
                    <a:pt x="103612" y="243058"/>
                  </a:lnTo>
                  <a:lnTo>
                    <a:pt x="74373" y="292557"/>
                  </a:lnTo>
                  <a:lnTo>
                    <a:pt x="35646" y="354911"/>
                  </a:lnTo>
                  <a:lnTo>
                    <a:pt x="0" y="3946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86597" y="2304358"/>
              <a:ext cx="286997" cy="475964"/>
            </a:xfrm>
            <a:custGeom>
              <a:avLst/>
              <a:gdLst/>
              <a:ahLst/>
              <a:cxnLst/>
              <a:rect l="0" t="0" r="0" b="0"/>
              <a:pathLst>
                <a:path w="286997" h="475964">
                  <a:moveTo>
                    <a:pt x="154140" y="0"/>
                  </a:moveTo>
                  <a:lnTo>
                    <a:pt x="118224" y="39427"/>
                  </a:lnTo>
                  <a:lnTo>
                    <a:pt x="93926" y="91453"/>
                  </a:lnTo>
                  <a:lnTo>
                    <a:pt x="72641" y="149304"/>
                  </a:lnTo>
                  <a:lnTo>
                    <a:pt x="51127" y="206094"/>
                  </a:lnTo>
                  <a:lnTo>
                    <a:pt x="30437" y="264963"/>
                  </a:lnTo>
                  <a:lnTo>
                    <a:pt x="8996" y="321877"/>
                  </a:lnTo>
                  <a:lnTo>
                    <a:pt x="0" y="359753"/>
                  </a:lnTo>
                  <a:lnTo>
                    <a:pt x="454" y="400612"/>
                  </a:lnTo>
                  <a:lnTo>
                    <a:pt x="6287" y="427224"/>
                  </a:lnTo>
                  <a:lnTo>
                    <a:pt x="16678" y="450750"/>
                  </a:lnTo>
                  <a:lnTo>
                    <a:pt x="32214" y="466666"/>
                  </a:lnTo>
                  <a:lnTo>
                    <a:pt x="41271" y="472548"/>
                  </a:lnTo>
                  <a:lnTo>
                    <a:pt x="63812" y="475963"/>
                  </a:lnTo>
                  <a:lnTo>
                    <a:pt x="116410" y="474214"/>
                  </a:lnTo>
                  <a:lnTo>
                    <a:pt x="171860" y="457057"/>
                  </a:lnTo>
                  <a:lnTo>
                    <a:pt x="221635" y="431138"/>
                  </a:lnTo>
                  <a:lnTo>
                    <a:pt x="247058" y="407335"/>
                  </a:lnTo>
                  <a:lnTo>
                    <a:pt x="276610" y="367851"/>
                  </a:lnTo>
                  <a:lnTo>
                    <a:pt x="284610" y="344034"/>
                  </a:lnTo>
                  <a:lnTo>
                    <a:pt x="286996" y="317851"/>
                  </a:lnTo>
                  <a:lnTo>
                    <a:pt x="284157" y="290616"/>
                  </a:lnTo>
                  <a:lnTo>
                    <a:pt x="272756" y="269153"/>
                  </a:lnTo>
                  <a:lnTo>
                    <a:pt x="264803" y="260154"/>
                  </a:lnTo>
                  <a:lnTo>
                    <a:pt x="255991" y="255324"/>
                  </a:lnTo>
                  <a:lnTo>
                    <a:pt x="236842" y="253078"/>
                  </a:lnTo>
                  <a:lnTo>
                    <a:pt x="216633" y="259098"/>
                  </a:lnTo>
                  <a:lnTo>
                    <a:pt x="157344" y="289794"/>
                  </a:lnTo>
                  <a:lnTo>
                    <a:pt x="101920" y="343229"/>
                  </a:lnTo>
                  <a:lnTo>
                    <a:pt x="66603" y="393290"/>
                  </a:lnTo>
                  <a:lnTo>
                    <a:pt x="59384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13939" y="3041353"/>
              <a:ext cx="2642654" cy="126343"/>
            </a:xfrm>
            <a:custGeom>
              <a:avLst/>
              <a:gdLst/>
              <a:ahLst/>
              <a:cxnLst/>
              <a:rect l="0" t="0" r="0" b="0"/>
              <a:pathLst>
                <a:path w="2642654" h="126343">
                  <a:moveTo>
                    <a:pt x="2642653" y="42114"/>
                  </a:moveTo>
                  <a:lnTo>
                    <a:pt x="2588508" y="38995"/>
                  </a:lnTo>
                  <a:lnTo>
                    <a:pt x="2538093" y="30662"/>
                  </a:lnTo>
                  <a:lnTo>
                    <a:pt x="2477531" y="23903"/>
                  </a:lnTo>
                  <a:lnTo>
                    <a:pt x="2425662" y="21901"/>
                  </a:lnTo>
                  <a:lnTo>
                    <a:pt x="2377538" y="21307"/>
                  </a:lnTo>
                  <a:lnTo>
                    <a:pt x="2323115" y="18012"/>
                  </a:lnTo>
                  <a:lnTo>
                    <a:pt x="2262536" y="12746"/>
                  </a:lnTo>
                  <a:lnTo>
                    <a:pt x="2200133" y="11186"/>
                  </a:lnTo>
                  <a:lnTo>
                    <a:pt x="2157028" y="10821"/>
                  </a:lnTo>
                  <a:lnTo>
                    <a:pt x="2110575" y="10659"/>
                  </a:lnTo>
                  <a:lnTo>
                    <a:pt x="2062633" y="7467"/>
                  </a:lnTo>
                  <a:lnTo>
                    <a:pt x="2014029" y="3319"/>
                  </a:lnTo>
                  <a:lnTo>
                    <a:pt x="1965131" y="1475"/>
                  </a:lnTo>
                  <a:lnTo>
                    <a:pt x="1912983" y="656"/>
                  </a:lnTo>
                  <a:lnTo>
                    <a:pt x="1859781" y="292"/>
                  </a:lnTo>
                  <a:lnTo>
                    <a:pt x="1808839" y="130"/>
                  </a:lnTo>
                  <a:lnTo>
                    <a:pt x="1752663" y="58"/>
                  </a:lnTo>
                  <a:lnTo>
                    <a:pt x="1693771" y="26"/>
                  </a:lnTo>
                  <a:lnTo>
                    <a:pt x="1636401" y="12"/>
                  </a:lnTo>
                  <a:lnTo>
                    <a:pt x="1579708" y="5"/>
                  </a:lnTo>
                  <a:lnTo>
                    <a:pt x="1522145" y="3"/>
                  </a:lnTo>
                  <a:lnTo>
                    <a:pt x="1461467" y="1"/>
                  </a:lnTo>
                  <a:lnTo>
                    <a:pt x="1402523" y="1"/>
                  </a:lnTo>
                  <a:lnTo>
                    <a:pt x="1343961" y="1"/>
                  </a:lnTo>
                  <a:lnTo>
                    <a:pt x="1282838" y="1"/>
                  </a:lnTo>
                  <a:lnTo>
                    <a:pt x="1220577" y="0"/>
                  </a:lnTo>
                  <a:lnTo>
                    <a:pt x="1157811" y="0"/>
                  </a:lnTo>
                  <a:lnTo>
                    <a:pt x="1094820" y="0"/>
                  </a:lnTo>
                  <a:lnTo>
                    <a:pt x="1062112" y="1170"/>
                  </a:lnTo>
                  <a:lnTo>
                    <a:pt x="1028609" y="3120"/>
                  </a:lnTo>
                  <a:lnTo>
                    <a:pt x="994575" y="5590"/>
                  </a:lnTo>
                  <a:lnTo>
                    <a:pt x="961358" y="7236"/>
                  </a:lnTo>
                  <a:lnTo>
                    <a:pt x="928684" y="8334"/>
                  </a:lnTo>
                  <a:lnTo>
                    <a:pt x="896373" y="9066"/>
                  </a:lnTo>
                  <a:lnTo>
                    <a:pt x="863134" y="10723"/>
                  </a:lnTo>
                  <a:lnTo>
                    <a:pt x="829277" y="12998"/>
                  </a:lnTo>
                  <a:lnTo>
                    <a:pt x="795007" y="15685"/>
                  </a:lnTo>
                  <a:lnTo>
                    <a:pt x="760461" y="18645"/>
                  </a:lnTo>
                  <a:lnTo>
                    <a:pt x="725733" y="21789"/>
                  </a:lnTo>
                  <a:lnTo>
                    <a:pt x="690883" y="25055"/>
                  </a:lnTo>
                  <a:lnTo>
                    <a:pt x="655951" y="28402"/>
                  </a:lnTo>
                  <a:lnTo>
                    <a:pt x="620964" y="31803"/>
                  </a:lnTo>
                  <a:lnTo>
                    <a:pt x="585941" y="35240"/>
                  </a:lnTo>
                  <a:lnTo>
                    <a:pt x="552065" y="38701"/>
                  </a:lnTo>
                  <a:lnTo>
                    <a:pt x="518952" y="42179"/>
                  </a:lnTo>
                  <a:lnTo>
                    <a:pt x="486348" y="45667"/>
                  </a:lnTo>
                  <a:lnTo>
                    <a:pt x="452913" y="49162"/>
                  </a:lnTo>
                  <a:lnTo>
                    <a:pt x="418925" y="52662"/>
                  </a:lnTo>
                  <a:lnTo>
                    <a:pt x="384569" y="56165"/>
                  </a:lnTo>
                  <a:lnTo>
                    <a:pt x="351136" y="60840"/>
                  </a:lnTo>
                  <a:lnTo>
                    <a:pt x="318318" y="66297"/>
                  </a:lnTo>
                  <a:lnTo>
                    <a:pt x="285912" y="72274"/>
                  </a:lnTo>
                  <a:lnTo>
                    <a:pt x="253779" y="77429"/>
                  </a:lnTo>
                  <a:lnTo>
                    <a:pt x="221828" y="82035"/>
                  </a:lnTo>
                  <a:lnTo>
                    <a:pt x="160591" y="91442"/>
                  </a:lnTo>
                  <a:lnTo>
                    <a:pt x="106079" y="103422"/>
                  </a:lnTo>
                  <a:lnTo>
                    <a:pt x="60794" y="11342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8010" y="2337326"/>
            <a:ext cx="719472" cy="608158"/>
            <a:chOff x="558010" y="2337326"/>
            <a:chExt cx="719472" cy="608158"/>
          </a:xfrm>
        </p:grpSpPr>
        <p:sp>
          <p:nvSpPr>
            <p:cNvPr id="16" name="Freeform 15"/>
            <p:cNvSpPr/>
            <p:nvPr/>
          </p:nvSpPr>
          <p:spPr>
            <a:xfrm>
              <a:off x="673823" y="2600538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6403" y="43963"/>
                  </a:lnTo>
                  <a:lnTo>
                    <a:pt x="7487" y="79837"/>
                  </a:lnTo>
                  <a:lnTo>
                    <a:pt x="18462" y="139412"/>
                  </a:lnTo>
                  <a:lnTo>
                    <a:pt x="17169" y="176618"/>
                  </a:lnTo>
                  <a:lnTo>
                    <a:pt x="10233" y="23621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8010" y="2737409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3538" y="0"/>
                  </a:lnTo>
                  <a:lnTo>
                    <a:pt x="122129" y="8405"/>
                  </a:lnTo>
                  <a:lnTo>
                    <a:pt x="63725" y="21331"/>
                  </a:lnTo>
                  <a:lnTo>
                    <a:pt x="27460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47564" y="2337326"/>
              <a:ext cx="329918" cy="608158"/>
            </a:xfrm>
            <a:custGeom>
              <a:avLst/>
              <a:gdLst/>
              <a:ahLst/>
              <a:cxnLst/>
              <a:rect l="0" t="0" r="0" b="0"/>
              <a:pathLst>
                <a:path w="329918" h="608158">
                  <a:moveTo>
                    <a:pt x="231627" y="0"/>
                  </a:moveTo>
                  <a:lnTo>
                    <a:pt x="178600" y="14654"/>
                  </a:lnTo>
                  <a:lnTo>
                    <a:pt x="128389" y="19792"/>
                  </a:lnTo>
                  <a:lnTo>
                    <a:pt x="65058" y="26480"/>
                  </a:lnTo>
                  <a:lnTo>
                    <a:pt x="56241" y="31691"/>
                  </a:lnTo>
                  <a:lnTo>
                    <a:pt x="43323" y="46840"/>
                  </a:lnTo>
                  <a:lnTo>
                    <a:pt x="36802" y="68391"/>
                  </a:lnTo>
                  <a:lnTo>
                    <a:pt x="35074" y="92397"/>
                  </a:lnTo>
                  <a:lnTo>
                    <a:pt x="46545" y="152678"/>
                  </a:lnTo>
                  <a:lnTo>
                    <a:pt x="51438" y="207410"/>
                  </a:lnTo>
                  <a:lnTo>
                    <a:pt x="52107" y="235292"/>
                  </a:lnTo>
                  <a:lnTo>
                    <a:pt x="54626" y="241089"/>
                  </a:lnTo>
                  <a:lnTo>
                    <a:pt x="58644" y="241445"/>
                  </a:lnTo>
                  <a:lnTo>
                    <a:pt x="109856" y="212703"/>
                  </a:lnTo>
                  <a:lnTo>
                    <a:pt x="134223" y="206839"/>
                  </a:lnTo>
                  <a:lnTo>
                    <a:pt x="178462" y="212606"/>
                  </a:lnTo>
                  <a:lnTo>
                    <a:pt x="210415" y="224821"/>
                  </a:lnTo>
                  <a:lnTo>
                    <a:pt x="252654" y="255499"/>
                  </a:lnTo>
                  <a:lnTo>
                    <a:pt x="285217" y="302590"/>
                  </a:lnTo>
                  <a:lnTo>
                    <a:pt x="307247" y="353139"/>
                  </a:lnTo>
                  <a:lnTo>
                    <a:pt x="328193" y="413167"/>
                  </a:lnTo>
                  <a:lnTo>
                    <a:pt x="329917" y="438653"/>
                  </a:lnTo>
                  <a:lnTo>
                    <a:pt x="321493" y="489200"/>
                  </a:lnTo>
                  <a:lnTo>
                    <a:pt x="311936" y="530343"/>
                  </a:lnTo>
                  <a:lnTo>
                    <a:pt x="295786" y="555073"/>
                  </a:lnTo>
                  <a:lnTo>
                    <a:pt x="273011" y="575422"/>
                  </a:lnTo>
                  <a:lnTo>
                    <a:pt x="212092" y="602230"/>
                  </a:lnTo>
                  <a:lnTo>
                    <a:pt x="168257" y="608157"/>
                  </a:lnTo>
                  <a:lnTo>
                    <a:pt x="118225" y="604324"/>
                  </a:lnTo>
                  <a:lnTo>
                    <a:pt x="57322" y="584143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898219" y="579067"/>
            <a:ext cx="2465642" cy="747524"/>
            <a:chOff x="5898219" y="579067"/>
            <a:chExt cx="2465642" cy="747524"/>
          </a:xfrm>
        </p:grpSpPr>
        <p:sp>
          <p:nvSpPr>
            <p:cNvPr id="20" name="Freeform 19"/>
            <p:cNvSpPr/>
            <p:nvPr/>
          </p:nvSpPr>
          <p:spPr>
            <a:xfrm>
              <a:off x="5898219" y="579067"/>
              <a:ext cx="303067" cy="627486"/>
            </a:xfrm>
            <a:custGeom>
              <a:avLst/>
              <a:gdLst/>
              <a:ahLst/>
              <a:cxnLst/>
              <a:rect l="0" t="0" r="0" b="0"/>
              <a:pathLst>
                <a:path w="303067" h="627486">
                  <a:moveTo>
                    <a:pt x="303066" y="0"/>
                  </a:moveTo>
                  <a:lnTo>
                    <a:pt x="246670" y="57565"/>
                  </a:lnTo>
                  <a:lnTo>
                    <a:pt x="206197" y="111522"/>
                  </a:lnTo>
                  <a:lnTo>
                    <a:pt x="169960" y="159558"/>
                  </a:lnTo>
                  <a:lnTo>
                    <a:pt x="134016" y="221241"/>
                  </a:lnTo>
                  <a:lnTo>
                    <a:pt x="100777" y="284282"/>
                  </a:lnTo>
                  <a:lnTo>
                    <a:pt x="67633" y="339253"/>
                  </a:lnTo>
                  <a:lnTo>
                    <a:pt x="39795" y="395693"/>
                  </a:lnTo>
                  <a:lnTo>
                    <a:pt x="26959" y="422698"/>
                  </a:lnTo>
                  <a:lnTo>
                    <a:pt x="13156" y="476194"/>
                  </a:lnTo>
                  <a:lnTo>
                    <a:pt x="2827" y="528439"/>
                  </a:lnTo>
                  <a:lnTo>
                    <a:pt x="0" y="559295"/>
                  </a:lnTo>
                  <a:lnTo>
                    <a:pt x="4983" y="582368"/>
                  </a:lnTo>
                  <a:lnTo>
                    <a:pt x="20943" y="608511"/>
                  </a:lnTo>
                  <a:lnTo>
                    <a:pt x="27246" y="616244"/>
                  </a:lnTo>
                  <a:lnTo>
                    <a:pt x="46728" y="624836"/>
                  </a:lnTo>
                  <a:lnTo>
                    <a:pt x="70985" y="627485"/>
                  </a:lnTo>
                  <a:lnTo>
                    <a:pt x="124685" y="619654"/>
                  </a:lnTo>
                  <a:lnTo>
                    <a:pt x="151255" y="611144"/>
                  </a:lnTo>
                  <a:lnTo>
                    <a:pt x="207729" y="567217"/>
                  </a:lnTo>
                  <a:lnTo>
                    <a:pt x="234134" y="536562"/>
                  </a:lnTo>
                  <a:lnTo>
                    <a:pt x="259731" y="475926"/>
                  </a:lnTo>
                  <a:lnTo>
                    <a:pt x="265088" y="453678"/>
                  </a:lnTo>
                  <a:lnTo>
                    <a:pt x="263570" y="432092"/>
                  </a:lnTo>
                  <a:lnTo>
                    <a:pt x="255877" y="413919"/>
                  </a:lnTo>
                  <a:lnTo>
                    <a:pt x="250549" y="405797"/>
                  </a:lnTo>
                  <a:lnTo>
                    <a:pt x="235271" y="393654"/>
                  </a:lnTo>
                  <a:lnTo>
                    <a:pt x="215613" y="385527"/>
                  </a:lnTo>
                  <a:lnTo>
                    <a:pt x="191278" y="381915"/>
                  </a:lnTo>
                  <a:lnTo>
                    <a:pt x="151270" y="391060"/>
                  </a:lnTo>
                  <a:lnTo>
                    <a:pt x="93303" y="421800"/>
                  </a:lnTo>
                  <a:lnTo>
                    <a:pt x="56131" y="449346"/>
                  </a:lnTo>
                  <a:lnTo>
                    <a:pt x="18796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59212" y="652766"/>
              <a:ext cx="358079" cy="558012"/>
            </a:xfrm>
            <a:custGeom>
              <a:avLst/>
              <a:gdLst/>
              <a:ahLst/>
              <a:cxnLst/>
              <a:rect l="0" t="0" r="0" b="0"/>
              <a:pathLst>
                <a:path w="358079" h="558012">
                  <a:moveTo>
                    <a:pt x="0" y="0"/>
                  </a:moveTo>
                  <a:lnTo>
                    <a:pt x="55045" y="16789"/>
                  </a:lnTo>
                  <a:lnTo>
                    <a:pt x="109572" y="20214"/>
                  </a:lnTo>
                  <a:lnTo>
                    <a:pt x="170732" y="20891"/>
                  </a:lnTo>
                  <a:lnTo>
                    <a:pt x="227875" y="21024"/>
                  </a:lnTo>
                  <a:lnTo>
                    <a:pt x="281102" y="17931"/>
                  </a:lnTo>
                  <a:lnTo>
                    <a:pt x="325758" y="6402"/>
                  </a:lnTo>
                  <a:lnTo>
                    <a:pt x="335325" y="6608"/>
                  </a:lnTo>
                  <a:lnTo>
                    <a:pt x="352195" y="13076"/>
                  </a:lnTo>
                  <a:lnTo>
                    <a:pt x="356460" y="20415"/>
                  </a:lnTo>
                  <a:lnTo>
                    <a:pt x="358078" y="41049"/>
                  </a:lnTo>
                  <a:lnTo>
                    <a:pt x="338197" y="94617"/>
                  </a:lnTo>
                  <a:lnTo>
                    <a:pt x="312848" y="154796"/>
                  </a:lnTo>
                  <a:lnTo>
                    <a:pt x="287185" y="202153"/>
                  </a:lnTo>
                  <a:lnTo>
                    <a:pt x="264058" y="262104"/>
                  </a:lnTo>
                  <a:lnTo>
                    <a:pt x="244607" y="318049"/>
                  </a:lnTo>
                  <a:lnTo>
                    <a:pt x="223316" y="374607"/>
                  </a:lnTo>
                  <a:lnTo>
                    <a:pt x="201909" y="425857"/>
                  </a:lnTo>
                  <a:lnTo>
                    <a:pt x="171359" y="483546"/>
                  </a:lnTo>
                  <a:lnTo>
                    <a:pt x="150773" y="541176"/>
                  </a:lnTo>
                  <a:lnTo>
                    <a:pt x="147399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27710" y="1179191"/>
              <a:ext cx="45642" cy="147400"/>
            </a:xfrm>
            <a:custGeom>
              <a:avLst/>
              <a:gdLst/>
              <a:ahLst/>
              <a:cxnLst/>
              <a:rect l="0" t="0" r="0" b="0"/>
              <a:pathLst>
                <a:path w="45642" h="147400">
                  <a:moveTo>
                    <a:pt x="0" y="0"/>
                  </a:moveTo>
                  <a:lnTo>
                    <a:pt x="34746" y="37087"/>
                  </a:lnTo>
                  <a:lnTo>
                    <a:pt x="43909" y="55088"/>
                  </a:lnTo>
                  <a:lnTo>
                    <a:pt x="45641" y="77906"/>
                  </a:lnTo>
                  <a:lnTo>
                    <a:pt x="41342" y="102475"/>
                  </a:lnTo>
                  <a:lnTo>
                    <a:pt x="26937" y="132529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35289" y="587583"/>
              <a:ext cx="250432" cy="581081"/>
            </a:xfrm>
            <a:custGeom>
              <a:avLst/>
              <a:gdLst/>
              <a:ahLst/>
              <a:cxnLst/>
              <a:rect l="0" t="0" r="0" b="0"/>
              <a:pathLst>
                <a:path w="250432" h="581081">
                  <a:moveTo>
                    <a:pt x="250431" y="180997"/>
                  </a:moveTo>
                  <a:lnTo>
                    <a:pt x="248092" y="147375"/>
                  </a:lnTo>
                  <a:lnTo>
                    <a:pt x="227525" y="95673"/>
                  </a:lnTo>
                  <a:lnTo>
                    <a:pt x="204650" y="57450"/>
                  </a:lnTo>
                  <a:lnTo>
                    <a:pt x="165479" y="18682"/>
                  </a:lnTo>
                  <a:lnTo>
                    <a:pt x="128814" y="1362"/>
                  </a:lnTo>
                  <a:lnTo>
                    <a:pt x="82725" y="0"/>
                  </a:lnTo>
                  <a:lnTo>
                    <a:pt x="55402" y="10477"/>
                  </a:lnTo>
                  <a:lnTo>
                    <a:pt x="23408" y="36106"/>
                  </a:lnTo>
                  <a:lnTo>
                    <a:pt x="14855" y="45798"/>
                  </a:lnTo>
                  <a:lnTo>
                    <a:pt x="5351" y="72166"/>
                  </a:lnTo>
                  <a:lnTo>
                    <a:pt x="0" y="119895"/>
                  </a:lnTo>
                  <a:lnTo>
                    <a:pt x="3782" y="182835"/>
                  </a:lnTo>
                  <a:lnTo>
                    <a:pt x="18123" y="220536"/>
                  </a:lnTo>
                  <a:lnTo>
                    <a:pt x="42778" y="248344"/>
                  </a:lnTo>
                  <a:lnTo>
                    <a:pt x="68454" y="257722"/>
                  </a:lnTo>
                  <a:lnTo>
                    <a:pt x="97022" y="260721"/>
                  </a:lnTo>
                  <a:lnTo>
                    <a:pt x="121418" y="258154"/>
                  </a:lnTo>
                  <a:lnTo>
                    <a:pt x="143959" y="246874"/>
                  </a:lnTo>
                  <a:lnTo>
                    <a:pt x="173260" y="220793"/>
                  </a:lnTo>
                  <a:lnTo>
                    <a:pt x="193641" y="190839"/>
                  </a:lnTo>
                  <a:lnTo>
                    <a:pt x="211007" y="149276"/>
                  </a:lnTo>
                  <a:lnTo>
                    <a:pt x="214790" y="146981"/>
                  </a:lnTo>
                  <a:lnTo>
                    <a:pt x="218481" y="150131"/>
                  </a:lnTo>
                  <a:lnTo>
                    <a:pt x="222112" y="156910"/>
                  </a:lnTo>
                  <a:lnTo>
                    <a:pt x="227939" y="203752"/>
                  </a:lnTo>
                  <a:lnTo>
                    <a:pt x="228948" y="258319"/>
                  </a:lnTo>
                  <a:lnTo>
                    <a:pt x="228078" y="318941"/>
                  </a:lnTo>
                  <a:lnTo>
                    <a:pt x="222101" y="379017"/>
                  </a:lnTo>
                  <a:lnTo>
                    <a:pt x="219810" y="428662"/>
                  </a:lnTo>
                  <a:lnTo>
                    <a:pt x="219131" y="479897"/>
                  </a:lnTo>
                  <a:lnTo>
                    <a:pt x="218902" y="543372"/>
                  </a:lnTo>
                  <a:lnTo>
                    <a:pt x="218845" y="581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35810" y="704113"/>
              <a:ext cx="415714" cy="508740"/>
            </a:xfrm>
            <a:custGeom>
              <a:avLst/>
              <a:gdLst/>
              <a:ahLst/>
              <a:cxnLst/>
              <a:rect l="0" t="0" r="0" b="0"/>
              <a:pathLst>
                <a:path w="415714" h="508740">
                  <a:moveTo>
                    <a:pt x="176293" y="1296"/>
                  </a:moveTo>
                  <a:lnTo>
                    <a:pt x="117677" y="6885"/>
                  </a:lnTo>
                  <a:lnTo>
                    <a:pt x="94090" y="22107"/>
                  </a:lnTo>
                  <a:lnTo>
                    <a:pt x="48095" y="70067"/>
                  </a:lnTo>
                  <a:lnTo>
                    <a:pt x="21812" y="123891"/>
                  </a:lnTo>
                  <a:lnTo>
                    <a:pt x="2442" y="183296"/>
                  </a:lnTo>
                  <a:lnTo>
                    <a:pt x="0" y="236936"/>
                  </a:lnTo>
                  <a:lnTo>
                    <a:pt x="6165" y="293773"/>
                  </a:lnTo>
                  <a:lnTo>
                    <a:pt x="18729" y="346198"/>
                  </a:lnTo>
                  <a:lnTo>
                    <a:pt x="43655" y="401527"/>
                  </a:lnTo>
                  <a:lnTo>
                    <a:pt x="76307" y="444735"/>
                  </a:lnTo>
                  <a:lnTo>
                    <a:pt x="138849" y="490710"/>
                  </a:lnTo>
                  <a:lnTo>
                    <a:pt x="185736" y="507526"/>
                  </a:lnTo>
                  <a:lnTo>
                    <a:pt x="236673" y="508739"/>
                  </a:lnTo>
                  <a:lnTo>
                    <a:pt x="283221" y="496100"/>
                  </a:lnTo>
                  <a:lnTo>
                    <a:pt x="315470" y="477538"/>
                  </a:lnTo>
                  <a:lnTo>
                    <a:pt x="361799" y="432324"/>
                  </a:lnTo>
                  <a:lnTo>
                    <a:pt x="392788" y="374519"/>
                  </a:lnTo>
                  <a:lnTo>
                    <a:pt x="410521" y="317434"/>
                  </a:lnTo>
                  <a:lnTo>
                    <a:pt x="415713" y="255899"/>
                  </a:lnTo>
                  <a:lnTo>
                    <a:pt x="409580" y="202296"/>
                  </a:lnTo>
                  <a:lnTo>
                    <a:pt x="393639" y="139679"/>
                  </a:lnTo>
                  <a:lnTo>
                    <a:pt x="364155" y="83050"/>
                  </a:lnTo>
                  <a:lnTo>
                    <a:pt x="327447" y="37914"/>
                  </a:lnTo>
                  <a:lnTo>
                    <a:pt x="295039" y="15785"/>
                  </a:lnTo>
                  <a:lnTo>
                    <a:pt x="255801" y="0"/>
                  </a:lnTo>
                  <a:lnTo>
                    <a:pt x="231518" y="1110"/>
                  </a:lnTo>
                  <a:lnTo>
                    <a:pt x="176293" y="22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19863" y="737932"/>
              <a:ext cx="443998" cy="449887"/>
            </a:xfrm>
            <a:custGeom>
              <a:avLst/>
              <a:gdLst/>
              <a:ahLst/>
              <a:cxnLst/>
              <a:rect l="0" t="0" r="0" b="0"/>
              <a:pathLst>
                <a:path w="443998" h="449887">
                  <a:moveTo>
                    <a:pt x="176552" y="20119"/>
                  </a:moveTo>
                  <a:lnTo>
                    <a:pt x="133860" y="23239"/>
                  </a:lnTo>
                  <a:lnTo>
                    <a:pt x="114293" y="29695"/>
                  </a:lnTo>
                  <a:lnTo>
                    <a:pt x="69769" y="65112"/>
                  </a:lnTo>
                  <a:lnTo>
                    <a:pt x="31196" y="113321"/>
                  </a:lnTo>
                  <a:lnTo>
                    <a:pt x="5780" y="176225"/>
                  </a:lnTo>
                  <a:lnTo>
                    <a:pt x="0" y="225860"/>
                  </a:lnTo>
                  <a:lnTo>
                    <a:pt x="6453" y="280298"/>
                  </a:lnTo>
                  <a:lnTo>
                    <a:pt x="18007" y="315188"/>
                  </a:lnTo>
                  <a:lnTo>
                    <a:pt x="56454" y="370917"/>
                  </a:lnTo>
                  <a:lnTo>
                    <a:pt x="94727" y="409167"/>
                  </a:lnTo>
                  <a:lnTo>
                    <a:pt x="154193" y="442160"/>
                  </a:lnTo>
                  <a:lnTo>
                    <a:pt x="214162" y="449886"/>
                  </a:lnTo>
                  <a:lnTo>
                    <a:pt x="265035" y="448885"/>
                  </a:lnTo>
                  <a:lnTo>
                    <a:pt x="313643" y="434810"/>
                  </a:lnTo>
                  <a:lnTo>
                    <a:pt x="355926" y="405973"/>
                  </a:lnTo>
                  <a:lnTo>
                    <a:pt x="399825" y="362610"/>
                  </a:lnTo>
                  <a:lnTo>
                    <a:pt x="420651" y="325279"/>
                  </a:lnTo>
                  <a:lnTo>
                    <a:pt x="438761" y="267094"/>
                  </a:lnTo>
                  <a:lnTo>
                    <a:pt x="443997" y="241020"/>
                  </a:lnTo>
                  <a:lnTo>
                    <a:pt x="439198" y="193456"/>
                  </a:lnTo>
                  <a:lnTo>
                    <a:pt x="422309" y="143488"/>
                  </a:lnTo>
                  <a:lnTo>
                    <a:pt x="381269" y="80963"/>
                  </a:lnTo>
                  <a:lnTo>
                    <a:pt x="326912" y="28980"/>
                  </a:lnTo>
                  <a:lnTo>
                    <a:pt x="293242" y="9747"/>
                  </a:lnTo>
                  <a:lnTo>
                    <a:pt x="244272" y="2228"/>
                  </a:lnTo>
                  <a:lnTo>
                    <a:pt x="190897" y="0"/>
                  </a:lnTo>
                  <a:lnTo>
                    <a:pt x="134437" y="95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043150" y="1989886"/>
            <a:ext cx="273742" cy="284270"/>
            <a:chOff x="5043150" y="1989886"/>
            <a:chExt cx="273742" cy="284270"/>
          </a:xfrm>
        </p:grpSpPr>
        <p:sp>
          <p:nvSpPr>
            <p:cNvPr id="27" name="Freeform 26"/>
            <p:cNvSpPr/>
            <p:nvPr/>
          </p:nvSpPr>
          <p:spPr>
            <a:xfrm>
              <a:off x="5180021" y="1989886"/>
              <a:ext cx="21057" cy="284270"/>
            </a:xfrm>
            <a:custGeom>
              <a:avLst/>
              <a:gdLst/>
              <a:ahLst/>
              <a:cxnLst/>
              <a:rect l="0" t="0" r="0" b="0"/>
              <a:pathLst>
                <a:path w="21057" h="284270">
                  <a:moveTo>
                    <a:pt x="0" y="0"/>
                  </a:moveTo>
                  <a:lnTo>
                    <a:pt x="0" y="48930"/>
                  </a:lnTo>
                  <a:lnTo>
                    <a:pt x="5589" y="102471"/>
                  </a:lnTo>
                  <a:lnTo>
                    <a:pt x="16788" y="162484"/>
                  </a:lnTo>
                  <a:lnTo>
                    <a:pt x="20213" y="220612"/>
                  </a:lnTo>
                  <a:lnTo>
                    <a:pt x="20807" y="256829"/>
                  </a:lnTo>
                  <a:lnTo>
                    <a:pt x="2105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43150" y="2147813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24810" y="3120"/>
                  </a:lnTo>
                  <a:lnTo>
                    <a:pt x="165680" y="14654"/>
                  </a:lnTo>
                  <a:lnTo>
                    <a:pt x="103186" y="31667"/>
                  </a:lnTo>
                  <a:lnTo>
                    <a:pt x="56310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169492" y="1810901"/>
            <a:ext cx="3253307" cy="863338"/>
            <a:chOff x="5169492" y="1810901"/>
            <a:chExt cx="3253307" cy="863338"/>
          </a:xfrm>
        </p:grpSpPr>
        <p:sp>
          <p:nvSpPr>
            <p:cNvPr id="30" name="Freeform 29"/>
            <p:cNvSpPr/>
            <p:nvPr/>
          </p:nvSpPr>
          <p:spPr>
            <a:xfrm>
              <a:off x="5847459" y="1810901"/>
              <a:ext cx="309778" cy="483005"/>
            </a:xfrm>
            <a:custGeom>
              <a:avLst/>
              <a:gdLst/>
              <a:ahLst/>
              <a:cxnLst/>
              <a:rect l="0" t="0" r="0" b="0"/>
              <a:pathLst>
                <a:path w="309778" h="483005">
                  <a:moveTo>
                    <a:pt x="143256" y="0"/>
                  </a:moveTo>
                  <a:lnTo>
                    <a:pt x="93757" y="58563"/>
                  </a:lnTo>
                  <a:lnTo>
                    <a:pt x="44968" y="118283"/>
                  </a:lnTo>
                  <a:lnTo>
                    <a:pt x="30942" y="132899"/>
                  </a:lnTo>
                  <a:lnTo>
                    <a:pt x="22757" y="136562"/>
                  </a:lnTo>
                  <a:lnTo>
                    <a:pt x="4303" y="137513"/>
                  </a:lnTo>
                  <a:lnTo>
                    <a:pt x="317" y="134960"/>
                  </a:lnTo>
                  <a:lnTo>
                    <a:pt x="0" y="130917"/>
                  </a:lnTo>
                  <a:lnTo>
                    <a:pt x="5887" y="120187"/>
                  </a:lnTo>
                  <a:lnTo>
                    <a:pt x="55773" y="60988"/>
                  </a:lnTo>
                  <a:lnTo>
                    <a:pt x="87829" y="36528"/>
                  </a:lnTo>
                  <a:lnTo>
                    <a:pt x="126963" y="25641"/>
                  </a:lnTo>
                  <a:lnTo>
                    <a:pt x="162605" y="28004"/>
                  </a:lnTo>
                  <a:lnTo>
                    <a:pt x="184611" y="39353"/>
                  </a:lnTo>
                  <a:lnTo>
                    <a:pt x="195392" y="47292"/>
                  </a:lnTo>
                  <a:lnTo>
                    <a:pt x="202580" y="58434"/>
                  </a:lnTo>
                  <a:lnTo>
                    <a:pt x="210566" y="86412"/>
                  </a:lnTo>
                  <a:lnTo>
                    <a:pt x="207877" y="115225"/>
                  </a:lnTo>
                  <a:lnTo>
                    <a:pt x="198882" y="141288"/>
                  </a:lnTo>
                  <a:lnTo>
                    <a:pt x="167291" y="184737"/>
                  </a:lnTo>
                  <a:lnTo>
                    <a:pt x="141018" y="201096"/>
                  </a:lnTo>
                  <a:lnTo>
                    <a:pt x="107719" y="214764"/>
                  </a:lnTo>
                  <a:lnTo>
                    <a:pt x="169974" y="205705"/>
                  </a:lnTo>
                  <a:lnTo>
                    <a:pt x="199584" y="210747"/>
                  </a:lnTo>
                  <a:lnTo>
                    <a:pt x="258168" y="239594"/>
                  </a:lnTo>
                  <a:lnTo>
                    <a:pt x="284799" y="271162"/>
                  </a:lnTo>
                  <a:lnTo>
                    <a:pt x="301918" y="304562"/>
                  </a:lnTo>
                  <a:lnTo>
                    <a:pt x="309777" y="362931"/>
                  </a:lnTo>
                  <a:lnTo>
                    <a:pt x="308799" y="405323"/>
                  </a:lnTo>
                  <a:lnTo>
                    <a:pt x="300278" y="429318"/>
                  </a:lnTo>
                  <a:lnTo>
                    <a:pt x="285573" y="448561"/>
                  </a:lnTo>
                  <a:lnTo>
                    <a:pt x="266170" y="463743"/>
                  </a:lnTo>
                  <a:lnTo>
                    <a:pt x="227768" y="477697"/>
                  </a:lnTo>
                  <a:lnTo>
                    <a:pt x="166102" y="483004"/>
                  </a:lnTo>
                  <a:lnTo>
                    <a:pt x="125848" y="480804"/>
                  </a:lnTo>
                  <a:lnTo>
                    <a:pt x="97934" y="472743"/>
                  </a:lnTo>
                  <a:lnTo>
                    <a:pt x="8008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38197" y="1810901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31585" y="0"/>
                  </a:moveTo>
                  <a:lnTo>
                    <a:pt x="20132" y="52050"/>
                  </a:lnTo>
                  <a:lnTo>
                    <a:pt x="13374" y="101990"/>
                  </a:lnTo>
                  <a:lnTo>
                    <a:pt x="11090" y="160786"/>
                  </a:lnTo>
                  <a:lnTo>
                    <a:pt x="9470" y="219800"/>
                  </a:lnTo>
                  <a:lnTo>
                    <a:pt x="3326" y="276476"/>
                  </a:lnTo>
                  <a:lnTo>
                    <a:pt x="986" y="336552"/>
                  </a:lnTo>
                  <a:lnTo>
                    <a:pt x="292" y="39074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29786" y="1853015"/>
              <a:ext cx="239997" cy="214886"/>
            </a:xfrm>
            <a:custGeom>
              <a:avLst/>
              <a:gdLst/>
              <a:ahLst/>
              <a:cxnLst/>
              <a:rect l="0" t="0" r="0" b="0"/>
              <a:pathLst>
                <a:path w="239997" h="214886">
                  <a:moveTo>
                    <a:pt x="239996" y="147399"/>
                  </a:moveTo>
                  <a:lnTo>
                    <a:pt x="197304" y="150519"/>
                  </a:lnTo>
                  <a:lnTo>
                    <a:pt x="150065" y="167643"/>
                  </a:lnTo>
                  <a:lnTo>
                    <a:pt x="90113" y="197277"/>
                  </a:lnTo>
                  <a:lnTo>
                    <a:pt x="30485" y="214885"/>
                  </a:lnTo>
                  <a:lnTo>
                    <a:pt x="8840" y="213268"/>
                  </a:lnTo>
                  <a:lnTo>
                    <a:pt x="2834" y="207689"/>
                  </a:lnTo>
                  <a:lnTo>
                    <a:pt x="0" y="199291"/>
                  </a:lnTo>
                  <a:lnTo>
                    <a:pt x="1600" y="165114"/>
                  </a:lnTo>
                  <a:lnTo>
                    <a:pt x="18211" y="111644"/>
                  </a:lnTo>
                  <a:lnTo>
                    <a:pt x="42852" y="57192"/>
                  </a:lnTo>
                  <a:lnTo>
                    <a:pt x="715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64538" y="2263626"/>
              <a:ext cx="39077" cy="221100"/>
            </a:xfrm>
            <a:custGeom>
              <a:avLst/>
              <a:gdLst/>
              <a:ahLst/>
              <a:cxnLst/>
              <a:rect l="0" t="0" r="0" b="0"/>
              <a:pathLst>
                <a:path w="39077" h="221100">
                  <a:moveTo>
                    <a:pt x="10529" y="0"/>
                  </a:moveTo>
                  <a:lnTo>
                    <a:pt x="28487" y="62281"/>
                  </a:lnTo>
                  <a:lnTo>
                    <a:pt x="39076" y="116331"/>
                  </a:lnTo>
                  <a:lnTo>
                    <a:pt x="38095" y="154962"/>
                  </a:lnTo>
                  <a:lnTo>
                    <a:pt x="32140" y="177667"/>
                  </a:lnTo>
                  <a:lnTo>
                    <a:pt x="16802" y="20667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95741" y="1860804"/>
              <a:ext cx="212061" cy="462117"/>
            </a:xfrm>
            <a:custGeom>
              <a:avLst/>
              <a:gdLst/>
              <a:ahLst/>
              <a:cxnLst/>
              <a:rect l="0" t="0" r="0" b="0"/>
              <a:pathLst>
                <a:path w="212061" h="462117">
                  <a:moveTo>
                    <a:pt x="205751" y="65911"/>
                  </a:moveTo>
                  <a:lnTo>
                    <a:pt x="176442" y="100808"/>
                  </a:lnTo>
                  <a:lnTo>
                    <a:pt x="147631" y="156814"/>
                  </a:lnTo>
                  <a:lnTo>
                    <a:pt x="123020" y="204759"/>
                  </a:lnTo>
                  <a:lnTo>
                    <a:pt x="99332" y="262183"/>
                  </a:lnTo>
                  <a:lnTo>
                    <a:pt x="76152" y="321793"/>
                  </a:lnTo>
                  <a:lnTo>
                    <a:pt x="59095" y="372909"/>
                  </a:lnTo>
                  <a:lnTo>
                    <a:pt x="50050" y="427719"/>
                  </a:lnTo>
                  <a:lnTo>
                    <a:pt x="52817" y="439307"/>
                  </a:lnTo>
                  <a:lnTo>
                    <a:pt x="65251" y="458423"/>
                  </a:lnTo>
                  <a:lnTo>
                    <a:pt x="74649" y="462116"/>
                  </a:lnTo>
                  <a:lnTo>
                    <a:pt x="97571" y="459981"/>
                  </a:lnTo>
                  <a:lnTo>
                    <a:pt x="131193" y="440035"/>
                  </a:lnTo>
                  <a:lnTo>
                    <a:pt x="173129" y="383315"/>
                  </a:lnTo>
                  <a:lnTo>
                    <a:pt x="202037" y="334368"/>
                  </a:lnTo>
                  <a:lnTo>
                    <a:pt x="212060" y="293503"/>
                  </a:lnTo>
                  <a:lnTo>
                    <a:pt x="209440" y="251758"/>
                  </a:lnTo>
                  <a:lnTo>
                    <a:pt x="189669" y="204137"/>
                  </a:lnTo>
                  <a:lnTo>
                    <a:pt x="176766" y="182327"/>
                  </a:lnTo>
                  <a:lnTo>
                    <a:pt x="145171" y="155906"/>
                  </a:lnTo>
                  <a:lnTo>
                    <a:pt x="81945" y="118851"/>
                  </a:lnTo>
                  <a:lnTo>
                    <a:pt x="19581" y="84798"/>
                  </a:lnTo>
                  <a:lnTo>
                    <a:pt x="11448" y="78503"/>
                  </a:lnTo>
                  <a:lnTo>
                    <a:pt x="2410" y="59029"/>
                  </a:lnTo>
                  <a:lnTo>
                    <a:pt x="0" y="47285"/>
                  </a:lnTo>
                  <a:lnTo>
                    <a:pt x="1903" y="37116"/>
                  </a:lnTo>
                  <a:lnTo>
                    <a:pt x="13376" y="19578"/>
                  </a:lnTo>
                  <a:lnTo>
                    <a:pt x="36413" y="7104"/>
                  </a:lnTo>
                  <a:lnTo>
                    <a:pt x="64979" y="0"/>
                  </a:lnTo>
                  <a:lnTo>
                    <a:pt x="124565" y="1852"/>
                  </a:lnTo>
                  <a:lnTo>
                    <a:pt x="165709" y="5596"/>
                  </a:lnTo>
                  <a:lnTo>
                    <a:pt x="195223" y="13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08195" y="1905658"/>
              <a:ext cx="267247" cy="395025"/>
            </a:xfrm>
            <a:custGeom>
              <a:avLst/>
              <a:gdLst/>
              <a:ahLst/>
              <a:cxnLst/>
              <a:rect l="0" t="0" r="0" b="0"/>
              <a:pathLst>
                <a:path w="267247" h="395025">
                  <a:moveTo>
                    <a:pt x="219722" y="0"/>
                  </a:moveTo>
                  <a:lnTo>
                    <a:pt x="161105" y="0"/>
                  </a:lnTo>
                  <a:lnTo>
                    <a:pt x="105761" y="8405"/>
                  </a:lnTo>
                  <a:lnTo>
                    <a:pt x="60263" y="19128"/>
                  </a:lnTo>
                  <a:lnTo>
                    <a:pt x="39277" y="30338"/>
                  </a:lnTo>
                  <a:lnTo>
                    <a:pt x="14308" y="55392"/>
                  </a:lnTo>
                  <a:lnTo>
                    <a:pt x="5594" y="78041"/>
                  </a:lnTo>
                  <a:lnTo>
                    <a:pt x="0" y="130709"/>
                  </a:lnTo>
                  <a:lnTo>
                    <a:pt x="4620" y="166630"/>
                  </a:lnTo>
                  <a:lnTo>
                    <a:pt x="8470" y="171918"/>
                  </a:lnTo>
                  <a:lnTo>
                    <a:pt x="13376" y="173104"/>
                  </a:lnTo>
                  <a:lnTo>
                    <a:pt x="26238" y="168182"/>
                  </a:lnTo>
                  <a:lnTo>
                    <a:pt x="78776" y="145008"/>
                  </a:lnTo>
                  <a:lnTo>
                    <a:pt x="124408" y="139281"/>
                  </a:lnTo>
                  <a:lnTo>
                    <a:pt x="151624" y="144181"/>
                  </a:lnTo>
                  <a:lnTo>
                    <a:pt x="203281" y="166390"/>
                  </a:lnTo>
                  <a:lnTo>
                    <a:pt x="233438" y="192020"/>
                  </a:lnTo>
                  <a:lnTo>
                    <a:pt x="257192" y="221841"/>
                  </a:lnTo>
                  <a:lnTo>
                    <a:pt x="265621" y="248724"/>
                  </a:lnTo>
                  <a:lnTo>
                    <a:pt x="267246" y="290505"/>
                  </a:lnTo>
                  <a:lnTo>
                    <a:pt x="265443" y="302464"/>
                  </a:lnTo>
                  <a:lnTo>
                    <a:pt x="254081" y="325111"/>
                  </a:lnTo>
                  <a:lnTo>
                    <a:pt x="227953" y="354472"/>
                  </a:lnTo>
                  <a:lnTo>
                    <a:pt x="187683" y="385354"/>
                  </a:lnTo>
                  <a:lnTo>
                    <a:pt x="160639" y="393537"/>
                  </a:lnTo>
                  <a:lnTo>
                    <a:pt x="118768" y="395024"/>
                  </a:lnTo>
                  <a:lnTo>
                    <a:pt x="57469" y="381869"/>
                  </a:lnTo>
                  <a:lnTo>
                    <a:pt x="3020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62461" y="1931654"/>
              <a:ext cx="441759" cy="435273"/>
            </a:xfrm>
            <a:custGeom>
              <a:avLst/>
              <a:gdLst/>
              <a:ahLst/>
              <a:cxnLst/>
              <a:rect l="0" t="0" r="0" b="0"/>
              <a:pathLst>
                <a:path w="441759" h="435273">
                  <a:moveTo>
                    <a:pt x="165539" y="5589"/>
                  </a:moveTo>
                  <a:lnTo>
                    <a:pt x="148771" y="0"/>
                  </a:lnTo>
                  <a:lnTo>
                    <a:pt x="131181" y="3495"/>
                  </a:lnTo>
                  <a:lnTo>
                    <a:pt x="111664" y="14017"/>
                  </a:lnTo>
                  <a:lnTo>
                    <a:pt x="60091" y="59342"/>
                  </a:lnTo>
                  <a:lnTo>
                    <a:pt x="39799" y="90146"/>
                  </a:lnTo>
                  <a:lnTo>
                    <a:pt x="15226" y="148807"/>
                  </a:lnTo>
                  <a:lnTo>
                    <a:pt x="2979" y="200622"/>
                  </a:lnTo>
                  <a:lnTo>
                    <a:pt x="0" y="257569"/>
                  </a:lnTo>
                  <a:lnTo>
                    <a:pt x="6006" y="306288"/>
                  </a:lnTo>
                  <a:lnTo>
                    <a:pt x="17534" y="354908"/>
                  </a:lnTo>
                  <a:lnTo>
                    <a:pt x="42137" y="391411"/>
                  </a:lnTo>
                  <a:lnTo>
                    <a:pt x="71654" y="416394"/>
                  </a:lnTo>
                  <a:lnTo>
                    <a:pt x="92227" y="427205"/>
                  </a:lnTo>
                  <a:lnTo>
                    <a:pt x="149670" y="435272"/>
                  </a:lnTo>
                  <a:lnTo>
                    <a:pt x="204172" y="433746"/>
                  </a:lnTo>
                  <a:lnTo>
                    <a:pt x="254669" y="428115"/>
                  </a:lnTo>
                  <a:lnTo>
                    <a:pt x="295803" y="415961"/>
                  </a:lnTo>
                  <a:lnTo>
                    <a:pt x="350454" y="382488"/>
                  </a:lnTo>
                  <a:lnTo>
                    <a:pt x="407089" y="331692"/>
                  </a:lnTo>
                  <a:lnTo>
                    <a:pt x="427922" y="294715"/>
                  </a:lnTo>
                  <a:lnTo>
                    <a:pt x="441504" y="254123"/>
                  </a:lnTo>
                  <a:lnTo>
                    <a:pt x="441758" y="206871"/>
                  </a:lnTo>
                  <a:lnTo>
                    <a:pt x="434425" y="161414"/>
                  </a:lnTo>
                  <a:lnTo>
                    <a:pt x="405825" y="104133"/>
                  </a:lnTo>
                  <a:lnTo>
                    <a:pt x="381274" y="64163"/>
                  </a:lnTo>
                  <a:lnTo>
                    <a:pt x="358128" y="44880"/>
                  </a:lnTo>
                  <a:lnTo>
                    <a:pt x="318789" y="26460"/>
                  </a:lnTo>
                  <a:lnTo>
                    <a:pt x="271908" y="24771"/>
                  </a:lnTo>
                  <a:lnTo>
                    <a:pt x="247519" y="32052"/>
                  </a:lnTo>
                  <a:lnTo>
                    <a:pt x="207653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69492" y="2537379"/>
              <a:ext cx="3253307" cy="136860"/>
            </a:xfrm>
            <a:custGeom>
              <a:avLst/>
              <a:gdLst/>
              <a:ahLst/>
              <a:cxnLst/>
              <a:rect l="0" t="0" r="0" b="0"/>
              <a:pathLst>
                <a:path w="3253307" h="136860">
                  <a:moveTo>
                    <a:pt x="3253306" y="42102"/>
                  </a:moveTo>
                  <a:lnTo>
                    <a:pt x="3199161" y="42102"/>
                  </a:lnTo>
                  <a:lnTo>
                    <a:pt x="3138626" y="42102"/>
                  </a:lnTo>
                  <a:lnTo>
                    <a:pt x="3076477" y="42102"/>
                  </a:lnTo>
                  <a:lnTo>
                    <a:pt x="3028557" y="36513"/>
                  </a:lnTo>
                  <a:lnTo>
                    <a:pt x="2969775" y="33037"/>
                  </a:lnTo>
                  <a:lnTo>
                    <a:pt x="2917263" y="26418"/>
                  </a:lnTo>
                  <a:lnTo>
                    <a:pt x="2857597" y="22107"/>
                  </a:lnTo>
                  <a:lnTo>
                    <a:pt x="2797632" y="18136"/>
                  </a:lnTo>
                  <a:lnTo>
                    <a:pt x="2735397" y="12022"/>
                  </a:lnTo>
                  <a:lnTo>
                    <a:pt x="2686640" y="10963"/>
                  </a:lnTo>
                  <a:lnTo>
                    <a:pt x="2635149" y="10649"/>
                  </a:lnTo>
                  <a:lnTo>
                    <a:pt x="2582847" y="10556"/>
                  </a:lnTo>
                  <a:lnTo>
                    <a:pt x="2530306" y="10529"/>
                  </a:lnTo>
                  <a:lnTo>
                    <a:pt x="2477693" y="10520"/>
                  </a:lnTo>
                  <a:lnTo>
                    <a:pt x="2419471" y="10518"/>
                  </a:lnTo>
                  <a:lnTo>
                    <a:pt x="2363355" y="10517"/>
                  </a:lnTo>
                  <a:lnTo>
                    <a:pt x="2304095" y="4928"/>
                  </a:lnTo>
                  <a:lnTo>
                    <a:pt x="2247671" y="1452"/>
                  </a:lnTo>
                  <a:lnTo>
                    <a:pt x="2188320" y="422"/>
                  </a:lnTo>
                  <a:lnTo>
                    <a:pt x="2126280" y="117"/>
                  </a:lnTo>
                  <a:lnTo>
                    <a:pt x="2063444" y="27"/>
                  </a:lnTo>
                  <a:lnTo>
                    <a:pt x="2000373" y="0"/>
                  </a:lnTo>
                  <a:lnTo>
                    <a:pt x="1937231" y="5581"/>
                  </a:lnTo>
                  <a:lnTo>
                    <a:pt x="1874069" y="9054"/>
                  </a:lnTo>
                  <a:lnTo>
                    <a:pt x="1810901" y="10084"/>
                  </a:lnTo>
                  <a:lnTo>
                    <a:pt x="1747730" y="10389"/>
                  </a:lnTo>
                  <a:lnTo>
                    <a:pt x="1684560" y="10479"/>
                  </a:lnTo>
                  <a:lnTo>
                    <a:pt x="1621389" y="10506"/>
                  </a:lnTo>
                  <a:lnTo>
                    <a:pt x="1558218" y="10514"/>
                  </a:lnTo>
                  <a:lnTo>
                    <a:pt x="1495046" y="16105"/>
                  </a:lnTo>
                  <a:lnTo>
                    <a:pt x="1431875" y="19582"/>
                  </a:lnTo>
                  <a:lnTo>
                    <a:pt x="1368705" y="20612"/>
                  </a:lnTo>
                  <a:lnTo>
                    <a:pt x="1305534" y="20917"/>
                  </a:lnTo>
                  <a:lnTo>
                    <a:pt x="1242362" y="26597"/>
                  </a:lnTo>
                  <a:lnTo>
                    <a:pt x="1179191" y="35688"/>
                  </a:lnTo>
                  <a:lnTo>
                    <a:pt x="1116020" y="40202"/>
                  </a:lnTo>
                  <a:lnTo>
                    <a:pt x="1052850" y="47129"/>
                  </a:lnTo>
                  <a:lnTo>
                    <a:pt x="1007616" y="50186"/>
                  </a:lnTo>
                  <a:lnTo>
                    <a:pt x="961386" y="51544"/>
                  </a:lnTo>
                  <a:lnTo>
                    <a:pt x="917443" y="52148"/>
                  </a:lnTo>
                  <a:lnTo>
                    <a:pt x="874515" y="55536"/>
                  </a:lnTo>
                  <a:lnTo>
                    <a:pt x="832040" y="59771"/>
                  </a:lnTo>
                  <a:lnTo>
                    <a:pt x="768666" y="63325"/>
                  </a:lnTo>
                  <a:lnTo>
                    <a:pt x="706605" y="70098"/>
                  </a:lnTo>
                  <a:lnTo>
                    <a:pt x="649481" y="73794"/>
                  </a:lnTo>
                  <a:lnTo>
                    <a:pt x="588622" y="80608"/>
                  </a:lnTo>
                  <a:lnTo>
                    <a:pt x="527306" y="84317"/>
                  </a:lnTo>
                  <a:lnTo>
                    <a:pt x="471574" y="91135"/>
                  </a:lnTo>
                  <a:lnTo>
                    <a:pt x="416846" y="94845"/>
                  </a:lnTo>
                  <a:lnTo>
                    <a:pt x="357866" y="102834"/>
                  </a:lnTo>
                  <a:lnTo>
                    <a:pt x="301656" y="111439"/>
                  </a:lnTo>
                  <a:lnTo>
                    <a:pt x="242238" y="115679"/>
                  </a:lnTo>
                  <a:lnTo>
                    <a:pt x="187067" y="122655"/>
                  </a:lnTo>
                  <a:lnTo>
                    <a:pt x="133676" y="126411"/>
                  </a:lnTo>
                  <a:lnTo>
                    <a:pt x="79642" y="133243"/>
                  </a:lnTo>
                  <a:lnTo>
                    <a:pt x="17811" y="136145"/>
                  </a:lnTo>
                  <a:lnTo>
                    <a:pt x="0" y="136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2790051" y="547481"/>
            <a:ext cx="42115" cy="294799"/>
          </a:xfrm>
          <a:custGeom>
            <a:avLst/>
            <a:gdLst/>
            <a:ahLst/>
            <a:cxnLst/>
            <a:rect l="0" t="0" r="0" b="0"/>
            <a:pathLst>
              <a:path w="42115" h="294799">
                <a:moveTo>
                  <a:pt x="42114" y="0"/>
                </a:moveTo>
                <a:lnTo>
                  <a:pt x="33781" y="37478"/>
                </a:lnTo>
                <a:lnTo>
                  <a:pt x="26430" y="88902"/>
                </a:lnTo>
                <a:lnTo>
                  <a:pt x="22649" y="135786"/>
                </a:lnTo>
                <a:lnTo>
                  <a:pt x="15940" y="186722"/>
                </a:lnTo>
                <a:lnTo>
                  <a:pt x="10428" y="246760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2548647" y="3190134"/>
            <a:ext cx="342553" cy="771128"/>
          </a:xfrm>
          <a:custGeom>
            <a:avLst/>
            <a:gdLst/>
            <a:ahLst/>
            <a:cxnLst/>
            <a:rect l="0" t="0" r="0" b="0"/>
            <a:pathLst>
              <a:path w="342553" h="771128">
                <a:moveTo>
                  <a:pt x="272990" y="0"/>
                </a:moveTo>
                <a:lnTo>
                  <a:pt x="230328" y="54115"/>
                </a:lnTo>
                <a:lnTo>
                  <a:pt x="189643" y="112715"/>
                </a:lnTo>
                <a:lnTo>
                  <a:pt x="166146" y="163555"/>
                </a:lnTo>
                <a:lnTo>
                  <a:pt x="144910" y="218051"/>
                </a:lnTo>
                <a:lnTo>
                  <a:pt x="122705" y="273340"/>
                </a:lnTo>
                <a:lnTo>
                  <a:pt x="98521" y="327501"/>
                </a:lnTo>
                <a:lnTo>
                  <a:pt x="77437" y="386179"/>
                </a:lnTo>
                <a:lnTo>
                  <a:pt x="56341" y="444317"/>
                </a:lnTo>
                <a:lnTo>
                  <a:pt x="42681" y="496637"/>
                </a:lnTo>
                <a:lnTo>
                  <a:pt x="21996" y="556936"/>
                </a:lnTo>
                <a:lnTo>
                  <a:pt x="7809" y="607865"/>
                </a:lnTo>
                <a:lnTo>
                  <a:pt x="1785" y="660000"/>
                </a:lnTo>
                <a:lnTo>
                  <a:pt x="0" y="712492"/>
                </a:lnTo>
                <a:lnTo>
                  <a:pt x="5822" y="738193"/>
                </a:lnTo>
                <a:lnTo>
                  <a:pt x="10650" y="748322"/>
                </a:lnTo>
                <a:lnTo>
                  <a:pt x="25373" y="762697"/>
                </a:lnTo>
                <a:lnTo>
                  <a:pt x="34213" y="768168"/>
                </a:lnTo>
                <a:lnTo>
                  <a:pt x="56512" y="771127"/>
                </a:lnTo>
                <a:lnTo>
                  <a:pt x="80851" y="767373"/>
                </a:lnTo>
                <a:lnTo>
                  <a:pt x="141363" y="739421"/>
                </a:lnTo>
                <a:lnTo>
                  <a:pt x="203766" y="698296"/>
                </a:lnTo>
                <a:lnTo>
                  <a:pt x="260856" y="657044"/>
                </a:lnTo>
                <a:lnTo>
                  <a:pt x="298669" y="605909"/>
                </a:lnTo>
                <a:lnTo>
                  <a:pt x="327499" y="550748"/>
                </a:lnTo>
                <a:lnTo>
                  <a:pt x="342552" y="494792"/>
                </a:lnTo>
                <a:lnTo>
                  <a:pt x="342344" y="455831"/>
                </a:lnTo>
                <a:lnTo>
                  <a:pt x="340283" y="444267"/>
                </a:lnTo>
                <a:lnTo>
                  <a:pt x="335400" y="435389"/>
                </a:lnTo>
                <a:lnTo>
                  <a:pt x="320615" y="422404"/>
                </a:lnTo>
                <a:lnTo>
                  <a:pt x="311759" y="420813"/>
                </a:lnTo>
                <a:lnTo>
                  <a:pt x="292560" y="425284"/>
                </a:lnTo>
                <a:lnTo>
                  <a:pt x="238089" y="456853"/>
                </a:lnTo>
                <a:lnTo>
                  <a:pt x="187589" y="498676"/>
                </a:lnTo>
                <a:lnTo>
                  <a:pt x="136256" y="560431"/>
                </a:lnTo>
                <a:lnTo>
                  <a:pt x="86995" y="622787"/>
                </a:lnTo>
                <a:lnTo>
                  <a:pt x="55012" y="665702"/>
                </a:lnTo>
                <a:lnTo>
                  <a:pt x="30834" y="70541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148020" y="3242777"/>
            <a:ext cx="21058" cy="505369"/>
          </a:xfrm>
          <a:custGeom>
            <a:avLst/>
            <a:gdLst/>
            <a:ahLst/>
            <a:cxnLst/>
            <a:rect l="0" t="0" r="0" b="0"/>
            <a:pathLst>
              <a:path w="21058" h="505369">
                <a:moveTo>
                  <a:pt x="0" y="0"/>
                </a:moveTo>
                <a:lnTo>
                  <a:pt x="5590" y="58617"/>
                </a:lnTo>
                <a:lnTo>
                  <a:pt x="10723" y="111621"/>
                </a:lnTo>
                <a:lnTo>
                  <a:pt x="18669" y="166458"/>
                </a:lnTo>
                <a:lnTo>
                  <a:pt x="20350" y="217387"/>
                </a:lnTo>
                <a:lnTo>
                  <a:pt x="20848" y="268352"/>
                </a:lnTo>
                <a:lnTo>
                  <a:pt x="20995" y="321667"/>
                </a:lnTo>
                <a:lnTo>
                  <a:pt x="21039" y="373339"/>
                </a:lnTo>
                <a:lnTo>
                  <a:pt x="21052" y="429983"/>
                </a:lnTo>
                <a:lnTo>
                  <a:pt x="21056" y="474453"/>
                </a:lnTo>
                <a:lnTo>
                  <a:pt x="21057" y="50536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2373374" y="610652"/>
            <a:ext cx="16596" cy="168457"/>
          </a:xfrm>
          <a:custGeom>
            <a:avLst/>
            <a:gdLst/>
            <a:ahLst/>
            <a:cxnLst/>
            <a:rect l="0" t="0" r="0" b="0"/>
            <a:pathLst>
              <a:path w="16596" h="168457">
                <a:moveTo>
                  <a:pt x="6066" y="0"/>
                </a:moveTo>
                <a:lnTo>
                  <a:pt x="0" y="34792"/>
                </a:lnTo>
                <a:lnTo>
                  <a:pt x="4521" y="93657"/>
                </a:lnTo>
                <a:lnTo>
                  <a:pt x="13098" y="152887"/>
                </a:lnTo>
                <a:lnTo>
                  <a:pt x="16595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2073811" y="3200663"/>
            <a:ext cx="358272" cy="715939"/>
            <a:chOff x="2073811" y="3200663"/>
            <a:chExt cx="358272" cy="715939"/>
          </a:xfrm>
        </p:grpSpPr>
        <p:sp>
          <p:nvSpPr>
            <p:cNvPr id="43" name="Freeform 42"/>
            <p:cNvSpPr/>
            <p:nvPr/>
          </p:nvSpPr>
          <p:spPr>
            <a:xfrm>
              <a:off x="2295212" y="3200663"/>
              <a:ext cx="136871" cy="715939"/>
            </a:xfrm>
            <a:custGeom>
              <a:avLst/>
              <a:gdLst/>
              <a:ahLst/>
              <a:cxnLst/>
              <a:rect l="0" t="0" r="0" b="0"/>
              <a:pathLst>
                <a:path w="136871" h="715939">
                  <a:moveTo>
                    <a:pt x="136870" y="0"/>
                  </a:moveTo>
                  <a:lnTo>
                    <a:pt x="117084" y="48931"/>
                  </a:lnTo>
                  <a:lnTo>
                    <a:pt x="108781" y="99896"/>
                  </a:lnTo>
                  <a:lnTo>
                    <a:pt x="100386" y="163232"/>
                  </a:lnTo>
                  <a:lnTo>
                    <a:pt x="94699" y="216773"/>
                  </a:lnTo>
                  <a:lnTo>
                    <a:pt x="86643" y="268597"/>
                  </a:lnTo>
                  <a:lnTo>
                    <a:pt x="79116" y="328876"/>
                  </a:lnTo>
                  <a:lnTo>
                    <a:pt x="73600" y="385844"/>
                  </a:lnTo>
                  <a:lnTo>
                    <a:pt x="62458" y="442157"/>
                  </a:lnTo>
                  <a:lnTo>
                    <a:pt x="48992" y="498341"/>
                  </a:lnTo>
                  <a:lnTo>
                    <a:pt x="42303" y="554499"/>
                  </a:lnTo>
                  <a:lnTo>
                    <a:pt x="30930" y="607533"/>
                  </a:lnTo>
                  <a:lnTo>
                    <a:pt x="13952" y="662884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73811" y="3337533"/>
              <a:ext cx="284573" cy="360005"/>
            </a:xfrm>
            <a:custGeom>
              <a:avLst/>
              <a:gdLst/>
              <a:ahLst/>
              <a:cxnLst/>
              <a:rect l="0" t="0" r="0" b="0"/>
              <a:pathLst>
                <a:path w="284573" h="360005">
                  <a:moveTo>
                    <a:pt x="284572" y="168456"/>
                  </a:moveTo>
                  <a:lnTo>
                    <a:pt x="265421" y="185267"/>
                  </a:lnTo>
                  <a:lnTo>
                    <a:pt x="211355" y="223543"/>
                  </a:lnTo>
                  <a:lnTo>
                    <a:pt x="158293" y="262611"/>
                  </a:lnTo>
                  <a:lnTo>
                    <a:pt x="98184" y="313607"/>
                  </a:lnTo>
                  <a:lnTo>
                    <a:pt x="62011" y="343487"/>
                  </a:lnTo>
                  <a:lnTo>
                    <a:pt x="31455" y="359267"/>
                  </a:lnTo>
                  <a:lnTo>
                    <a:pt x="22240" y="360004"/>
                  </a:lnTo>
                  <a:lnTo>
                    <a:pt x="5764" y="354585"/>
                  </a:lnTo>
                  <a:lnTo>
                    <a:pt x="1603" y="348694"/>
                  </a:lnTo>
                  <a:lnTo>
                    <a:pt x="0" y="341257"/>
                  </a:lnTo>
                  <a:lnTo>
                    <a:pt x="2508" y="322466"/>
                  </a:lnTo>
                  <a:lnTo>
                    <a:pt x="23182" y="272274"/>
                  </a:lnTo>
                  <a:lnTo>
                    <a:pt x="56695" y="209424"/>
                  </a:lnTo>
                  <a:lnTo>
                    <a:pt x="77583" y="162527"/>
                  </a:lnTo>
                  <a:lnTo>
                    <a:pt x="102482" y="100518"/>
                  </a:lnTo>
                  <a:lnTo>
                    <a:pt x="122726" y="42873"/>
                  </a:lnTo>
                  <a:lnTo>
                    <a:pt x="13717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1544125" y="3327005"/>
            <a:ext cx="351005" cy="675534"/>
          </a:xfrm>
          <a:custGeom>
            <a:avLst/>
            <a:gdLst/>
            <a:ahLst/>
            <a:cxnLst/>
            <a:rect l="0" t="0" r="0" b="0"/>
            <a:pathLst>
              <a:path w="351005" h="675534">
                <a:moveTo>
                  <a:pt x="108849" y="0"/>
                </a:moveTo>
                <a:lnTo>
                  <a:pt x="93208" y="17981"/>
                </a:lnTo>
                <a:lnTo>
                  <a:pt x="68416" y="69741"/>
                </a:lnTo>
                <a:lnTo>
                  <a:pt x="42977" y="123437"/>
                </a:lnTo>
                <a:lnTo>
                  <a:pt x="22354" y="175984"/>
                </a:lnTo>
                <a:lnTo>
                  <a:pt x="16091" y="187513"/>
                </a:lnTo>
                <a:lnTo>
                  <a:pt x="10745" y="190519"/>
                </a:lnTo>
                <a:lnTo>
                  <a:pt x="6012" y="187844"/>
                </a:lnTo>
                <a:lnTo>
                  <a:pt x="1686" y="181381"/>
                </a:lnTo>
                <a:lnTo>
                  <a:pt x="0" y="161722"/>
                </a:lnTo>
                <a:lnTo>
                  <a:pt x="8449" y="116563"/>
                </a:lnTo>
                <a:lnTo>
                  <a:pt x="29788" y="67782"/>
                </a:lnTo>
                <a:lnTo>
                  <a:pt x="63444" y="25636"/>
                </a:lnTo>
                <a:lnTo>
                  <a:pt x="89936" y="9416"/>
                </a:lnTo>
                <a:lnTo>
                  <a:pt x="109802" y="7304"/>
                </a:lnTo>
                <a:lnTo>
                  <a:pt x="130329" y="11435"/>
                </a:lnTo>
                <a:lnTo>
                  <a:pt x="151151" y="21070"/>
                </a:lnTo>
                <a:lnTo>
                  <a:pt x="168984" y="39390"/>
                </a:lnTo>
                <a:lnTo>
                  <a:pt x="205545" y="96737"/>
                </a:lnTo>
                <a:lnTo>
                  <a:pt x="219648" y="144216"/>
                </a:lnTo>
                <a:lnTo>
                  <a:pt x="228896" y="198708"/>
                </a:lnTo>
                <a:lnTo>
                  <a:pt x="225845" y="259699"/>
                </a:lnTo>
                <a:lnTo>
                  <a:pt x="219307" y="321530"/>
                </a:lnTo>
                <a:lnTo>
                  <a:pt x="213986" y="374774"/>
                </a:lnTo>
                <a:lnTo>
                  <a:pt x="202883" y="432778"/>
                </a:lnTo>
                <a:lnTo>
                  <a:pt x="192862" y="485809"/>
                </a:lnTo>
                <a:lnTo>
                  <a:pt x="179365" y="523749"/>
                </a:lnTo>
                <a:lnTo>
                  <a:pt x="154270" y="578715"/>
                </a:lnTo>
                <a:lnTo>
                  <a:pt x="115542" y="641038"/>
                </a:lnTo>
                <a:lnTo>
                  <a:pt x="93544" y="664239"/>
                </a:lnTo>
                <a:lnTo>
                  <a:pt x="75141" y="674633"/>
                </a:lnTo>
                <a:lnTo>
                  <a:pt x="65320" y="675533"/>
                </a:lnTo>
                <a:lnTo>
                  <a:pt x="45049" y="670294"/>
                </a:lnTo>
                <a:lnTo>
                  <a:pt x="30580" y="657047"/>
                </a:lnTo>
                <a:lnTo>
                  <a:pt x="25084" y="648601"/>
                </a:lnTo>
                <a:lnTo>
                  <a:pt x="22097" y="626739"/>
                </a:lnTo>
                <a:lnTo>
                  <a:pt x="24122" y="574576"/>
                </a:lnTo>
                <a:lnTo>
                  <a:pt x="35651" y="538742"/>
                </a:lnTo>
                <a:lnTo>
                  <a:pt x="53885" y="511487"/>
                </a:lnTo>
                <a:lnTo>
                  <a:pt x="64018" y="507107"/>
                </a:lnTo>
                <a:lnTo>
                  <a:pt x="90874" y="505361"/>
                </a:lnTo>
                <a:lnTo>
                  <a:pt x="127699" y="516544"/>
                </a:lnTo>
                <a:lnTo>
                  <a:pt x="182257" y="548029"/>
                </a:lnTo>
                <a:lnTo>
                  <a:pt x="217167" y="565581"/>
                </a:lnTo>
                <a:lnTo>
                  <a:pt x="260266" y="575071"/>
                </a:lnTo>
                <a:lnTo>
                  <a:pt x="303842" y="574764"/>
                </a:lnTo>
                <a:lnTo>
                  <a:pt x="325364" y="568966"/>
                </a:lnTo>
                <a:lnTo>
                  <a:pt x="351004" y="54748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1126549" y="368497"/>
            <a:ext cx="9879" cy="326384"/>
          </a:xfrm>
          <a:custGeom>
            <a:avLst/>
            <a:gdLst/>
            <a:ahLst/>
            <a:cxnLst/>
            <a:rect l="0" t="0" r="0" b="0"/>
            <a:pathLst>
              <a:path w="9879" h="326384">
                <a:moveTo>
                  <a:pt x="0" y="0"/>
                </a:moveTo>
                <a:lnTo>
                  <a:pt x="3119" y="54144"/>
                </a:lnTo>
                <a:lnTo>
                  <a:pt x="8333" y="101441"/>
                </a:lnTo>
                <a:lnTo>
                  <a:pt x="9878" y="159908"/>
                </a:lnTo>
                <a:lnTo>
                  <a:pt x="7216" y="221685"/>
                </a:lnTo>
                <a:lnTo>
                  <a:pt x="2138" y="278204"/>
                </a:lnTo>
                <a:lnTo>
                  <a:pt x="0" y="3263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748512" y="3042735"/>
            <a:ext cx="2903931" cy="1304868"/>
            <a:chOff x="748512" y="3042735"/>
            <a:chExt cx="2903931" cy="1304868"/>
          </a:xfrm>
        </p:grpSpPr>
        <p:sp>
          <p:nvSpPr>
            <p:cNvPr id="48" name="Freeform 47"/>
            <p:cNvSpPr/>
            <p:nvPr/>
          </p:nvSpPr>
          <p:spPr>
            <a:xfrm>
              <a:off x="1012815" y="3337533"/>
              <a:ext cx="370903" cy="838090"/>
            </a:xfrm>
            <a:custGeom>
              <a:avLst/>
              <a:gdLst/>
              <a:ahLst/>
              <a:cxnLst/>
              <a:rect l="0" t="0" r="0" b="0"/>
              <a:pathLst>
                <a:path w="370903" h="838090">
                  <a:moveTo>
                    <a:pt x="324304" y="0"/>
                  </a:moveTo>
                  <a:lnTo>
                    <a:pt x="307536" y="11179"/>
                  </a:lnTo>
                  <a:lnTo>
                    <a:pt x="296184" y="26026"/>
                  </a:lnTo>
                  <a:lnTo>
                    <a:pt x="260513" y="87784"/>
                  </a:lnTo>
                  <a:lnTo>
                    <a:pt x="232934" y="141082"/>
                  </a:lnTo>
                  <a:lnTo>
                    <a:pt x="199997" y="204427"/>
                  </a:lnTo>
                  <a:lnTo>
                    <a:pt x="168293" y="263598"/>
                  </a:lnTo>
                  <a:lnTo>
                    <a:pt x="146034" y="319025"/>
                  </a:lnTo>
                  <a:lnTo>
                    <a:pt x="120630" y="378057"/>
                  </a:lnTo>
                  <a:lnTo>
                    <a:pt x="94553" y="431541"/>
                  </a:lnTo>
                  <a:lnTo>
                    <a:pt x="72329" y="492628"/>
                  </a:lnTo>
                  <a:lnTo>
                    <a:pt x="54166" y="548361"/>
                  </a:lnTo>
                  <a:lnTo>
                    <a:pt x="36537" y="609151"/>
                  </a:lnTo>
                  <a:lnTo>
                    <a:pt x="18979" y="669337"/>
                  </a:lnTo>
                  <a:lnTo>
                    <a:pt x="4940" y="729090"/>
                  </a:lnTo>
                  <a:lnTo>
                    <a:pt x="0" y="771828"/>
                  </a:lnTo>
                  <a:lnTo>
                    <a:pt x="5084" y="793810"/>
                  </a:lnTo>
                  <a:lnTo>
                    <a:pt x="27411" y="826987"/>
                  </a:lnTo>
                  <a:lnTo>
                    <a:pt x="46902" y="835483"/>
                  </a:lnTo>
                  <a:lnTo>
                    <a:pt x="69993" y="838089"/>
                  </a:lnTo>
                  <a:lnTo>
                    <a:pt x="124048" y="827228"/>
                  </a:lnTo>
                  <a:lnTo>
                    <a:pt x="166334" y="804429"/>
                  </a:lnTo>
                  <a:lnTo>
                    <a:pt x="229544" y="746974"/>
                  </a:lnTo>
                  <a:lnTo>
                    <a:pt x="284312" y="691540"/>
                  </a:lnTo>
                  <a:lnTo>
                    <a:pt x="320612" y="636210"/>
                  </a:lnTo>
                  <a:lnTo>
                    <a:pt x="347532" y="579660"/>
                  </a:lnTo>
                  <a:lnTo>
                    <a:pt x="358024" y="557104"/>
                  </a:lnTo>
                  <a:lnTo>
                    <a:pt x="370902" y="496338"/>
                  </a:lnTo>
                  <a:lnTo>
                    <a:pt x="369566" y="463698"/>
                  </a:lnTo>
                  <a:lnTo>
                    <a:pt x="363837" y="456531"/>
                  </a:lnTo>
                  <a:lnTo>
                    <a:pt x="344994" y="448568"/>
                  </a:lnTo>
                  <a:lnTo>
                    <a:pt x="324141" y="448148"/>
                  </a:lnTo>
                  <a:lnTo>
                    <a:pt x="303174" y="453031"/>
                  </a:lnTo>
                  <a:lnTo>
                    <a:pt x="264238" y="475230"/>
                  </a:lnTo>
                  <a:lnTo>
                    <a:pt x="204719" y="527477"/>
                  </a:lnTo>
                  <a:lnTo>
                    <a:pt x="147379" y="579206"/>
                  </a:lnTo>
                  <a:lnTo>
                    <a:pt x="107448" y="637318"/>
                  </a:lnTo>
                  <a:lnTo>
                    <a:pt x="79953" y="691786"/>
                  </a:lnTo>
                  <a:lnTo>
                    <a:pt x="61091" y="747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37243" y="3874487"/>
              <a:ext cx="39970" cy="263213"/>
            </a:xfrm>
            <a:custGeom>
              <a:avLst/>
              <a:gdLst/>
              <a:ahLst/>
              <a:cxnLst/>
              <a:rect l="0" t="0" r="0" b="0"/>
              <a:pathLst>
                <a:path w="39970" h="263213">
                  <a:moveTo>
                    <a:pt x="31586" y="0"/>
                  </a:moveTo>
                  <a:lnTo>
                    <a:pt x="37175" y="58617"/>
                  </a:lnTo>
                  <a:lnTo>
                    <a:pt x="39969" y="113960"/>
                  </a:lnTo>
                  <a:lnTo>
                    <a:pt x="30469" y="173765"/>
                  </a:lnTo>
                  <a:lnTo>
                    <a:pt x="13891" y="22976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8512" y="3042735"/>
              <a:ext cx="2903931" cy="1304868"/>
            </a:xfrm>
            <a:custGeom>
              <a:avLst/>
              <a:gdLst/>
              <a:ahLst/>
              <a:cxnLst/>
              <a:rect l="0" t="0" r="0" b="0"/>
              <a:pathLst>
                <a:path w="2903931" h="1304868">
                  <a:moveTo>
                    <a:pt x="1051861" y="126342"/>
                  </a:moveTo>
                  <a:lnTo>
                    <a:pt x="993244" y="131932"/>
                  </a:lnTo>
                  <a:lnTo>
                    <a:pt x="947275" y="140997"/>
                  </a:lnTo>
                  <a:lnTo>
                    <a:pt x="891021" y="151091"/>
                  </a:lnTo>
                  <a:lnTo>
                    <a:pt x="833177" y="164983"/>
                  </a:lnTo>
                  <a:lnTo>
                    <a:pt x="788324" y="175486"/>
                  </a:lnTo>
                  <a:lnTo>
                    <a:pt x="729410" y="186007"/>
                  </a:lnTo>
                  <a:lnTo>
                    <a:pt x="672572" y="200042"/>
                  </a:lnTo>
                  <a:lnTo>
                    <a:pt x="633762" y="213690"/>
                  </a:lnTo>
                  <a:lnTo>
                    <a:pt x="587558" y="232551"/>
                  </a:lnTo>
                  <a:lnTo>
                    <a:pt x="534484" y="249839"/>
                  </a:lnTo>
                  <a:lnTo>
                    <a:pt x="472815" y="271027"/>
                  </a:lnTo>
                  <a:lnTo>
                    <a:pt x="411243" y="296795"/>
                  </a:lnTo>
                  <a:lnTo>
                    <a:pt x="357193" y="327109"/>
                  </a:lnTo>
                  <a:lnTo>
                    <a:pt x="293827" y="363348"/>
                  </a:lnTo>
                  <a:lnTo>
                    <a:pt x="230639" y="410160"/>
                  </a:lnTo>
                  <a:lnTo>
                    <a:pt x="170586" y="455806"/>
                  </a:lnTo>
                  <a:lnTo>
                    <a:pt x="109451" y="511951"/>
                  </a:lnTo>
                  <a:lnTo>
                    <a:pt x="59938" y="572217"/>
                  </a:lnTo>
                  <a:lnTo>
                    <a:pt x="27290" y="634373"/>
                  </a:lnTo>
                  <a:lnTo>
                    <a:pt x="10273" y="690554"/>
                  </a:lnTo>
                  <a:lnTo>
                    <a:pt x="2348" y="731424"/>
                  </a:lnTo>
                  <a:lnTo>
                    <a:pt x="0" y="783698"/>
                  </a:lnTo>
                  <a:lnTo>
                    <a:pt x="2423" y="840520"/>
                  </a:lnTo>
                  <a:lnTo>
                    <a:pt x="13670" y="894401"/>
                  </a:lnTo>
                  <a:lnTo>
                    <a:pt x="31820" y="938052"/>
                  </a:lnTo>
                  <a:lnTo>
                    <a:pt x="73088" y="995879"/>
                  </a:lnTo>
                  <a:lnTo>
                    <a:pt x="125170" y="1052391"/>
                  </a:lnTo>
                  <a:lnTo>
                    <a:pt x="182667" y="1107815"/>
                  </a:lnTo>
                  <a:lnTo>
                    <a:pt x="242431" y="1140619"/>
                  </a:lnTo>
                  <a:lnTo>
                    <a:pt x="303117" y="1167282"/>
                  </a:lnTo>
                  <a:lnTo>
                    <a:pt x="356819" y="1186029"/>
                  </a:lnTo>
                  <a:lnTo>
                    <a:pt x="408421" y="1200213"/>
                  </a:lnTo>
                  <a:lnTo>
                    <a:pt x="458789" y="1207648"/>
                  </a:lnTo>
                  <a:lnTo>
                    <a:pt x="512141" y="1215749"/>
                  </a:lnTo>
                  <a:lnTo>
                    <a:pt x="567185" y="1232027"/>
                  </a:lnTo>
                  <a:lnTo>
                    <a:pt x="611506" y="1242420"/>
                  </a:lnTo>
                  <a:lnTo>
                    <a:pt x="664022" y="1252908"/>
                  </a:lnTo>
                  <a:lnTo>
                    <a:pt x="718797" y="1261344"/>
                  </a:lnTo>
                  <a:lnTo>
                    <a:pt x="778187" y="1270246"/>
                  </a:lnTo>
                  <a:lnTo>
                    <a:pt x="837281" y="1274022"/>
                  </a:lnTo>
                  <a:lnTo>
                    <a:pt x="894181" y="1282065"/>
                  </a:lnTo>
                  <a:lnTo>
                    <a:pt x="945479" y="1283762"/>
                  </a:lnTo>
                  <a:lnTo>
                    <a:pt x="1003183" y="1284265"/>
                  </a:lnTo>
                  <a:lnTo>
                    <a:pt x="1064602" y="1284435"/>
                  </a:lnTo>
                  <a:lnTo>
                    <a:pt x="1118807" y="1290054"/>
                  </a:lnTo>
                  <a:lnTo>
                    <a:pt x="1168143" y="1293539"/>
                  </a:lnTo>
                  <a:lnTo>
                    <a:pt x="1229164" y="1294571"/>
                  </a:lnTo>
                  <a:lnTo>
                    <a:pt x="1276751" y="1300466"/>
                  </a:lnTo>
                  <a:lnTo>
                    <a:pt x="1335434" y="1304032"/>
                  </a:lnTo>
                  <a:lnTo>
                    <a:pt x="1381054" y="1304867"/>
                  </a:lnTo>
                  <a:lnTo>
                    <a:pt x="1443417" y="1302216"/>
                  </a:lnTo>
                  <a:lnTo>
                    <a:pt x="1500890" y="1297142"/>
                  </a:lnTo>
                  <a:lnTo>
                    <a:pt x="1546227" y="1295955"/>
                  </a:lnTo>
                  <a:lnTo>
                    <a:pt x="1593673" y="1295428"/>
                  </a:lnTo>
                  <a:lnTo>
                    <a:pt x="1642056" y="1292074"/>
                  </a:lnTo>
                  <a:lnTo>
                    <a:pt x="1689686" y="1287853"/>
                  </a:lnTo>
                  <a:lnTo>
                    <a:pt x="1734252" y="1285977"/>
                  </a:lnTo>
                  <a:lnTo>
                    <a:pt x="1787624" y="1284922"/>
                  </a:lnTo>
                  <a:lnTo>
                    <a:pt x="1843854" y="1276160"/>
                  </a:lnTo>
                  <a:lnTo>
                    <a:pt x="1906017" y="1266545"/>
                  </a:lnTo>
                  <a:lnTo>
                    <a:pt x="1952451" y="1259739"/>
                  </a:lnTo>
                  <a:lnTo>
                    <a:pt x="2000385" y="1255935"/>
                  </a:lnTo>
                  <a:lnTo>
                    <a:pt x="2060931" y="1250674"/>
                  </a:lnTo>
                  <a:lnTo>
                    <a:pt x="2110456" y="1241706"/>
                  </a:lnTo>
                  <a:lnTo>
                    <a:pt x="2163345" y="1231640"/>
                  </a:lnTo>
                  <a:lnTo>
                    <a:pt x="2217548" y="1217758"/>
                  </a:lnTo>
                  <a:lnTo>
                    <a:pt x="2267995" y="1207257"/>
                  </a:lnTo>
                  <a:lnTo>
                    <a:pt x="2323877" y="1194398"/>
                  </a:lnTo>
                  <a:lnTo>
                    <a:pt x="2387108" y="1184747"/>
                  </a:lnTo>
                  <a:lnTo>
                    <a:pt x="2441376" y="1168471"/>
                  </a:lnTo>
                  <a:lnTo>
                    <a:pt x="2500455" y="1154588"/>
                  </a:lnTo>
                  <a:lnTo>
                    <a:pt x="2553681" y="1138496"/>
                  </a:lnTo>
                  <a:lnTo>
                    <a:pt x="2606496" y="1113322"/>
                  </a:lnTo>
                  <a:lnTo>
                    <a:pt x="2668339" y="1081779"/>
                  </a:lnTo>
                  <a:lnTo>
                    <a:pt x="2728567" y="1045944"/>
                  </a:lnTo>
                  <a:lnTo>
                    <a:pt x="2775767" y="1007631"/>
                  </a:lnTo>
                  <a:lnTo>
                    <a:pt x="2812095" y="957685"/>
                  </a:lnTo>
                  <a:lnTo>
                    <a:pt x="2839611" y="899808"/>
                  </a:lnTo>
                  <a:lnTo>
                    <a:pt x="2865382" y="846538"/>
                  </a:lnTo>
                  <a:lnTo>
                    <a:pt x="2886749" y="784610"/>
                  </a:lnTo>
                  <a:lnTo>
                    <a:pt x="2900083" y="729676"/>
                  </a:lnTo>
                  <a:lnTo>
                    <a:pt x="2903930" y="673765"/>
                  </a:lnTo>
                  <a:lnTo>
                    <a:pt x="2899100" y="617660"/>
                  </a:lnTo>
                  <a:lnTo>
                    <a:pt x="2886881" y="561518"/>
                  </a:lnTo>
                  <a:lnTo>
                    <a:pt x="2870083" y="505368"/>
                  </a:lnTo>
                  <a:lnTo>
                    <a:pt x="2838992" y="449216"/>
                  </a:lnTo>
                  <a:lnTo>
                    <a:pt x="2800158" y="393599"/>
                  </a:lnTo>
                  <a:lnTo>
                    <a:pt x="2756165" y="339351"/>
                  </a:lnTo>
                  <a:lnTo>
                    <a:pt x="2702597" y="282361"/>
                  </a:lnTo>
                  <a:lnTo>
                    <a:pt x="2645223" y="224671"/>
                  </a:lnTo>
                  <a:lnTo>
                    <a:pt x="2584934" y="173435"/>
                  </a:lnTo>
                  <a:lnTo>
                    <a:pt x="2522318" y="133642"/>
                  </a:lnTo>
                  <a:lnTo>
                    <a:pt x="2461564" y="107214"/>
                  </a:lnTo>
                  <a:lnTo>
                    <a:pt x="2400748" y="84944"/>
                  </a:lnTo>
                  <a:lnTo>
                    <a:pt x="2342350" y="59539"/>
                  </a:lnTo>
                  <a:lnTo>
                    <a:pt x="2286386" y="46627"/>
                  </a:lnTo>
                  <a:lnTo>
                    <a:pt x="2230544" y="31784"/>
                  </a:lnTo>
                  <a:lnTo>
                    <a:pt x="2174800" y="23176"/>
                  </a:lnTo>
                  <a:lnTo>
                    <a:pt x="2118729" y="14240"/>
                  </a:lnTo>
                  <a:lnTo>
                    <a:pt x="2059473" y="11262"/>
                  </a:lnTo>
                  <a:lnTo>
                    <a:pt x="1997379" y="5084"/>
                  </a:lnTo>
                  <a:lnTo>
                    <a:pt x="1948646" y="1507"/>
                  </a:lnTo>
                  <a:lnTo>
                    <a:pt x="1897162" y="447"/>
                  </a:lnTo>
                  <a:lnTo>
                    <a:pt x="1844863" y="133"/>
                  </a:lnTo>
                  <a:lnTo>
                    <a:pt x="1792322" y="40"/>
                  </a:lnTo>
                  <a:lnTo>
                    <a:pt x="1739710" y="12"/>
                  </a:lnTo>
                  <a:lnTo>
                    <a:pt x="1687076" y="4"/>
                  </a:lnTo>
                  <a:lnTo>
                    <a:pt x="1628847" y="1"/>
                  </a:lnTo>
                  <a:lnTo>
                    <a:pt x="1567141" y="1"/>
                  </a:lnTo>
                  <a:lnTo>
                    <a:pt x="1509992" y="0"/>
                  </a:lnTo>
                  <a:lnTo>
                    <a:pt x="1467604" y="0"/>
                  </a:lnTo>
                  <a:lnTo>
                    <a:pt x="1422639" y="1170"/>
                  </a:lnTo>
                  <a:lnTo>
                    <a:pt x="1379258" y="5590"/>
                  </a:lnTo>
                  <a:lnTo>
                    <a:pt x="1333461" y="8334"/>
                  </a:lnTo>
                  <a:lnTo>
                    <a:pt x="1285811" y="11893"/>
                  </a:lnTo>
                  <a:lnTo>
                    <a:pt x="1237337" y="21274"/>
                  </a:lnTo>
                  <a:lnTo>
                    <a:pt x="1188497" y="30122"/>
                  </a:lnTo>
                  <a:lnTo>
                    <a:pt x="1139494" y="39124"/>
                  </a:lnTo>
                  <a:lnTo>
                    <a:pt x="1090419" y="50924"/>
                  </a:lnTo>
                  <a:lnTo>
                    <a:pt x="1041312" y="63967"/>
                  </a:lnTo>
                  <a:lnTo>
                    <a:pt x="992190" y="78733"/>
                  </a:lnTo>
                  <a:lnTo>
                    <a:pt x="943062" y="96994"/>
                  </a:lnTo>
                  <a:lnTo>
                    <a:pt x="890812" y="113689"/>
                  </a:lnTo>
                  <a:lnTo>
                    <a:pt x="838734" y="128907"/>
                  </a:lnTo>
                  <a:lnTo>
                    <a:pt x="792191" y="143470"/>
                  </a:lnTo>
                  <a:lnTo>
                    <a:pt x="744989" y="160861"/>
                  </a:lnTo>
                  <a:lnTo>
                    <a:pt x="699054" y="179119"/>
                  </a:lnTo>
                  <a:lnTo>
                    <a:pt x="641479" y="201381"/>
                  </a:lnTo>
                  <a:lnTo>
                    <a:pt x="578078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7896373" y="2813106"/>
            <a:ext cx="512955" cy="616890"/>
          </a:xfrm>
          <a:custGeom>
            <a:avLst/>
            <a:gdLst/>
            <a:ahLst/>
            <a:cxnLst/>
            <a:rect l="0" t="0" r="0" b="0"/>
            <a:pathLst>
              <a:path w="512955" h="616890">
                <a:moveTo>
                  <a:pt x="200042" y="71702"/>
                </a:moveTo>
                <a:lnTo>
                  <a:pt x="177684" y="71702"/>
                </a:lnTo>
                <a:lnTo>
                  <a:pt x="147014" y="82880"/>
                </a:lnTo>
                <a:lnTo>
                  <a:pt x="93259" y="126789"/>
                </a:lnTo>
                <a:lnTo>
                  <a:pt x="46108" y="187730"/>
                </a:lnTo>
                <a:lnTo>
                  <a:pt x="26049" y="238077"/>
                </a:lnTo>
                <a:lnTo>
                  <a:pt x="10821" y="293083"/>
                </a:lnTo>
                <a:lnTo>
                  <a:pt x="2137" y="354597"/>
                </a:lnTo>
                <a:lnTo>
                  <a:pt x="1592" y="414668"/>
                </a:lnTo>
                <a:lnTo>
                  <a:pt x="11537" y="471594"/>
                </a:lnTo>
                <a:lnTo>
                  <a:pt x="30355" y="527899"/>
                </a:lnTo>
                <a:lnTo>
                  <a:pt x="49808" y="558861"/>
                </a:lnTo>
                <a:lnTo>
                  <a:pt x="75979" y="582853"/>
                </a:lnTo>
                <a:lnTo>
                  <a:pt x="137070" y="611440"/>
                </a:lnTo>
                <a:lnTo>
                  <a:pt x="174104" y="616889"/>
                </a:lnTo>
                <a:lnTo>
                  <a:pt x="228540" y="610325"/>
                </a:lnTo>
                <a:lnTo>
                  <a:pt x="284352" y="594644"/>
                </a:lnTo>
                <a:lnTo>
                  <a:pt x="323288" y="572918"/>
                </a:lnTo>
                <a:lnTo>
                  <a:pt x="386163" y="513535"/>
                </a:lnTo>
                <a:lnTo>
                  <a:pt x="431370" y="455909"/>
                </a:lnTo>
                <a:lnTo>
                  <a:pt x="459488" y="397598"/>
                </a:lnTo>
                <a:lnTo>
                  <a:pt x="484954" y="341534"/>
                </a:lnTo>
                <a:lnTo>
                  <a:pt x="506924" y="280070"/>
                </a:lnTo>
                <a:lnTo>
                  <a:pt x="512954" y="222869"/>
                </a:lnTo>
                <a:lnTo>
                  <a:pt x="504094" y="166509"/>
                </a:lnTo>
                <a:lnTo>
                  <a:pt x="485489" y="110317"/>
                </a:lnTo>
                <a:lnTo>
                  <a:pt x="452418" y="63024"/>
                </a:lnTo>
                <a:lnTo>
                  <a:pt x="419000" y="33463"/>
                </a:lnTo>
                <a:lnTo>
                  <a:pt x="383331" y="12149"/>
                </a:lnTo>
                <a:lnTo>
                  <a:pt x="337538" y="2194"/>
                </a:lnTo>
                <a:lnTo>
                  <a:pt x="276897" y="0"/>
                </a:lnTo>
                <a:lnTo>
                  <a:pt x="228143" y="7823"/>
                </a:lnTo>
                <a:lnTo>
                  <a:pt x="169154" y="33954"/>
                </a:lnTo>
                <a:lnTo>
                  <a:pt x="112442" y="72564"/>
                </a:lnTo>
                <a:lnTo>
                  <a:pt x="51807" y="131473"/>
                </a:lnTo>
                <a:lnTo>
                  <a:pt x="14462" y="178734"/>
                </a:lnTo>
                <a:lnTo>
                  <a:pt x="0" y="20857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6959337" y="2816621"/>
            <a:ext cx="765180" cy="626198"/>
            <a:chOff x="6959337" y="2816621"/>
            <a:chExt cx="765180" cy="626198"/>
          </a:xfrm>
        </p:grpSpPr>
        <p:sp>
          <p:nvSpPr>
            <p:cNvPr id="53" name="Freeform 52"/>
            <p:cNvSpPr/>
            <p:nvPr/>
          </p:nvSpPr>
          <p:spPr>
            <a:xfrm>
              <a:off x="7317306" y="2823147"/>
              <a:ext cx="407211" cy="598785"/>
            </a:xfrm>
            <a:custGeom>
              <a:avLst/>
              <a:gdLst/>
              <a:ahLst/>
              <a:cxnLst/>
              <a:rect l="0" t="0" r="0" b="0"/>
              <a:pathLst>
                <a:path w="407211" h="598785">
                  <a:moveTo>
                    <a:pt x="379025" y="30075"/>
                  </a:moveTo>
                  <a:lnTo>
                    <a:pt x="362257" y="18897"/>
                  </a:lnTo>
                  <a:lnTo>
                    <a:pt x="310679" y="9800"/>
                  </a:lnTo>
                  <a:lnTo>
                    <a:pt x="247799" y="210"/>
                  </a:lnTo>
                  <a:lnTo>
                    <a:pt x="193920" y="0"/>
                  </a:lnTo>
                  <a:lnTo>
                    <a:pt x="160403" y="8166"/>
                  </a:lnTo>
                  <a:lnTo>
                    <a:pt x="143040" y="18778"/>
                  </a:lnTo>
                  <a:lnTo>
                    <a:pt x="130644" y="34413"/>
                  </a:lnTo>
                  <a:lnTo>
                    <a:pt x="125700" y="43496"/>
                  </a:lnTo>
                  <a:lnTo>
                    <a:pt x="123327" y="62946"/>
                  </a:lnTo>
                  <a:lnTo>
                    <a:pt x="134350" y="116812"/>
                  </a:lnTo>
                  <a:lnTo>
                    <a:pt x="144474" y="179357"/>
                  </a:lnTo>
                  <a:lnTo>
                    <a:pt x="152410" y="236858"/>
                  </a:lnTo>
                  <a:lnTo>
                    <a:pt x="158007" y="282228"/>
                  </a:lnTo>
                  <a:lnTo>
                    <a:pt x="160320" y="282405"/>
                  </a:lnTo>
                  <a:lnTo>
                    <a:pt x="185365" y="250694"/>
                  </a:lnTo>
                  <a:lnTo>
                    <a:pt x="202877" y="240042"/>
                  </a:lnTo>
                  <a:lnTo>
                    <a:pt x="238056" y="233058"/>
                  </a:lnTo>
                  <a:lnTo>
                    <a:pt x="261391" y="237663"/>
                  </a:lnTo>
                  <a:lnTo>
                    <a:pt x="314445" y="266206"/>
                  </a:lnTo>
                  <a:lnTo>
                    <a:pt x="346468" y="296604"/>
                  </a:lnTo>
                  <a:lnTo>
                    <a:pt x="375325" y="341646"/>
                  </a:lnTo>
                  <a:lnTo>
                    <a:pt x="395148" y="394434"/>
                  </a:lnTo>
                  <a:lnTo>
                    <a:pt x="407210" y="442989"/>
                  </a:lnTo>
                  <a:lnTo>
                    <a:pt x="406484" y="483483"/>
                  </a:lnTo>
                  <a:lnTo>
                    <a:pt x="392520" y="544675"/>
                  </a:lnTo>
                  <a:lnTo>
                    <a:pt x="385802" y="566453"/>
                  </a:lnTo>
                  <a:lnTo>
                    <a:pt x="369559" y="584710"/>
                  </a:lnTo>
                  <a:lnTo>
                    <a:pt x="358677" y="592854"/>
                  </a:lnTo>
                  <a:lnTo>
                    <a:pt x="334106" y="598784"/>
                  </a:lnTo>
                  <a:lnTo>
                    <a:pt x="280205" y="598648"/>
                  </a:lnTo>
                  <a:lnTo>
                    <a:pt x="224498" y="590215"/>
                  </a:lnTo>
                  <a:lnTo>
                    <a:pt x="168434" y="577285"/>
                  </a:lnTo>
                  <a:lnTo>
                    <a:pt x="129454" y="563829"/>
                  </a:lnTo>
                  <a:lnTo>
                    <a:pt x="66874" y="532682"/>
                  </a:lnTo>
                  <a:lnTo>
                    <a:pt x="24908" y="518347"/>
                  </a:lnTo>
                  <a:lnTo>
                    <a:pt x="0" y="514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59337" y="2816621"/>
              <a:ext cx="263860" cy="626198"/>
            </a:xfrm>
            <a:custGeom>
              <a:avLst/>
              <a:gdLst/>
              <a:ahLst/>
              <a:cxnLst/>
              <a:rect l="0" t="0" r="0" b="0"/>
              <a:pathLst>
                <a:path w="263860" h="626198">
                  <a:moveTo>
                    <a:pt x="10528" y="36601"/>
                  </a:moveTo>
                  <a:lnTo>
                    <a:pt x="38084" y="29366"/>
                  </a:lnTo>
                  <a:lnTo>
                    <a:pt x="91187" y="23604"/>
                  </a:lnTo>
                  <a:lnTo>
                    <a:pt x="148098" y="9370"/>
                  </a:lnTo>
                  <a:lnTo>
                    <a:pt x="209044" y="0"/>
                  </a:lnTo>
                  <a:lnTo>
                    <a:pt x="241704" y="1710"/>
                  </a:lnTo>
                  <a:lnTo>
                    <a:pt x="250043" y="6322"/>
                  </a:lnTo>
                  <a:lnTo>
                    <a:pt x="262428" y="20804"/>
                  </a:lnTo>
                  <a:lnTo>
                    <a:pt x="263859" y="28409"/>
                  </a:lnTo>
                  <a:lnTo>
                    <a:pt x="262474" y="35820"/>
                  </a:lnTo>
                  <a:lnTo>
                    <a:pt x="233758" y="98433"/>
                  </a:lnTo>
                  <a:lnTo>
                    <a:pt x="204784" y="160644"/>
                  </a:lnTo>
                  <a:lnTo>
                    <a:pt x="173552" y="212705"/>
                  </a:lnTo>
                  <a:lnTo>
                    <a:pt x="149835" y="268309"/>
                  </a:lnTo>
                  <a:lnTo>
                    <a:pt x="118791" y="330024"/>
                  </a:lnTo>
                  <a:lnTo>
                    <a:pt x="98657" y="383861"/>
                  </a:lnTo>
                  <a:lnTo>
                    <a:pt x="81185" y="432359"/>
                  </a:lnTo>
                  <a:lnTo>
                    <a:pt x="61140" y="486393"/>
                  </a:lnTo>
                  <a:lnTo>
                    <a:pt x="37510" y="546503"/>
                  </a:lnTo>
                  <a:lnTo>
                    <a:pt x="13431" y="598410"/>
                  </a:lnTo>
                  <a:lnTo>
                    <a:pt x="0" y="626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6496083" y="178984"/>
            <a:ext cx="21058" cy="326384"/>
          </a:xfrm>
          <a:custGeom>
            <a:avLst/>
            <a:gdLst/>
            <a:ahLst/>
            <a:cxnLst/>
            <a:rect l="0" t="0" r="0" b="0"/>
            <a:pathLst>
              <a:path w="21058" h="326384">
                <a:moveTo>
                  <a:pt x="21057" y="0"/>
                </a:moveTo>
                <a:lnTo>
                  <a:pt x="13821" y="27556"/>
                </a:lnTo>
                <a:lnTo>
                  <a:pt x="11178" y="83779"/>
                </a:lnTo>
                <a:lnTo>
                  <a:pt x="10657" y="145880"/>
                </a:lnTo>
                <a:lnTo>
                  <a:pt x="10566" y="197122"/>
                </a:lnTo>
                <a:lnTo>
                  <a:pt x="4950" y="254938"/>
                </a:lnTo>
                <a:lnTo>
                  <a:pt x="2200" y="286441"/>
                </a:lnTo>
                <a:lnTo>
                  <a:pt x="0" y="3263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6246484" y="2831571"/>
            <a:ext cx="396999" cy="623860"/>
          </a:xfrm>
          <a:custGeom>
            <a:avLst/>
            <a:gdLst/>
            <a:ahLst/>
            <a:cxnLst/>
            <a:rect l="0" t="0" r="0" b="0"/>
            <a:pathLst>
              <a:path w="396999" h="623860">
                <a:moveTo>
                  <a:pt x="186427" y="11123"/>
                </a:moveTo>
                <a:lnTo>
                  <a:pt x="158916" y="64998"/>
                </a:lnTo>
                <a:lnTo>
                  <a:pt x="137344" y="127045"/>
                </a:lnTo>
                <a:lnTo>
                  <a:pt x="130298" y="148041"/>
                </a:lnTo>
                <a:lnTo>
                  <a:pt x="126781" y="151535"/>
                </a:lnTo>
                <a:lnTo>
                  <a:pt x="123267" y="150354"/>
                </a:lnTo>
                <a:lnTo>
                  <a:pt x="119754" y="146058"/>
                </a:lnTo>
                <a:lnTo>
                  <a:pt x="118970" y="128806"/>
                </a:lnTo>
                <a:lnTo>
                  <a:pt x="131098" y="74540"/>
                </a:lnTo>
                <a:lnTo>
                  <a:pt x="142218" y="43951"/>
                </a:lnTo>
                <a:lnTo>
                  <a:pt x="173038" y="4730"/>
                </a:lnTo>
                <a:lnTo>
                  <a:pt x="181010" y="1012"/>
                </a:lnTo>
                <a:lnTo>
                  <a:pt x="199228" y="0"/>
                </a:lnTo>
                <a:lnTo>
                  <a:pt x="207829" y="3708"/>
                </a:lnTo>
                <a:lnTo>
                  <a:pt x="223626" y="17186"/>
                </a:lnTo>
                <a:lnTo>
                  <a:pt x="240083" y="44505"/>
                </a:lnTo>
                <a:lnTo>
                  <a:pt x="259798" y="101827"/>
                </a:lnTo>
                <a:lnTo>
                  <a:pt x="268511" y="161231"/>
                </a:lnTo>
                <a:lnTo>
                  <a:pt x="270020" y="209498"/>
                </a:lnTo>
                <a:lnTo>
                  <a:pt x="270467" y="260843"/>
                </a:lnTo>
                <a:lnTo>
                  <a:pt x="259421" y="313102"/>
                </a:lnTo>
                <a:lnTo>
                  <a:pt x="246920" y="365630"/>
                </a:lnTo>
                <a:lnTo>
                  <a:pt x="235807" y="418239"/>
                </a:lnTo>
                <a:lnTo>
                  <a:pt x="213166" y="478843"/>
                </a:lnTo>
                <a:lnTo>
                  <a:pt x="179233" y="536750"/>
                </a:lnTo>
                <a:lnTo>
                  <a:pt x="129095" y="593242"/>
                </a:lnTo>
                <a:lnTo>
                  <a:pt x="90745" y="618566"/>
                </a:lnTo>
                <a:lnTo>
                  <a:pt x="80525" y="623145"/>
                </a:lnTo>
                <a:lnTo>
                  <a:pt x="70202" y="623859"/>
                </a:lnTo>
                <a:lnTo>
                  <a:pt x="49374" y="618412"/>
                </a:lnTo>
                <a:lnTo>
                  <a:pt x="23506" y="602192"/>
                </a:lnTo>
                <a:lnTo>
                  <a:pt x="11463" y="586166"/>
                </a:lnTo>
                <a:lnTo>
                  <a:pt x="3381" y="566175"/>
                </a:lnTo>
                <a:lnTo>
                  <a:pt x="0" y="529782"/>
                </a:lnTo>
                <a:lnTo>
                  <a:pt x="3355" y="507190"/>
                </a:lnTo>
                <a:lnTo>
                  <a:pt x="11866" y="488570"/>
                </a:lnTo>
                <a:lnTo>
                  <a:pt x="17411" y="480330"/>
                </a:lnTo>
                <a:lnTo>
                  <a:pt x="32930" y="468054"/>
                </a:lnTo>
                <a:lnTo>
                  <a:pt x="41982" y="463143"/>
                </a:lnTo>
                <a:lnTo>
                  <a:pt x="64518" y="460805"/>
                </a:lnTo>
                <a:lnTo>
                  <a:pt x="111524" y="468836"/>
                </a:lnTo>
                <a:lnTo>
                  <a:pt x="153435" y="490094"/>
                </a:lnTo>
                <a:lnTo>
                  <a:pt x="215530" y="537646"/>
                </a:lnTo>
                <a:lnTo>
                  <a:pt x="251188" y="565643"/>
                </a:lnTo>
                <a:lnTo>
                  <a:pt x="310783" y="589269"/>
                </a:lnTo>
                <a:lnTo>
                  <a:pt x="332944" y="594460"/>
                </a:lnTo>
                <a:lnTo>
                  <a:pt x="363981" y="590805"/>
                </a:lnTo>
                <a:lnTo>
                  <a:pt x="396998" y="57966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5928194" y="126341"/>
            <a:ext cx="30936" cy="347442"/>
          </a:xfrm>
          <a:custGeom>
            <a:avLst/>
            <a:gdLst/>
            <a:ahLst/>
            <a:cxnLst/>
            <a:rect l="0" t="0" r="0" b="0"/>
            <a:pathLst>
              <a:path w="30936" h="347442">
                <a:moveTo>
                  <a:pt x="9878" y="0"/>
                </a:moveTo>
                <a:lnTo>
                  <a:pt x="1545" y="48931"/>
                </a:lnTo>
                <a:lnTo>
                  <a:pt x="0" y="96777"/>
                </a:lnTo>
                <a:lnTo>
                  <a:pt x="5067" y="154168"/>
                </a:lnTo>
                <a:lnTo>
                  <a:pt x="16163" y="216110"/>
                </a:lnTo>
                <a:lnTo>
                  <a:pt x="22688" y="278432"/>
                </a:lnTo>
                <a:lnTo>
                  <a:pt x="28492" y="314126"/>
                </a:lnTo>
                <a:lnTo>
                  <a:pt x="30935" y="3474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5166310" y="2611109"/>
            <a:ext cx="3559177" cy="1147371"/>
            <a:chOff x="5166310" y="2611109"/>
            <a:chExt cx="3559177" cy="1147371"/>
          </a:xfrm>
        </p:grpSpPr>
        <p:sp>
          <p:nvSpPr>
            <p:cNvPr id="59" name="Freeform 58"/>
            <p:cNvSpPr/>
            <p:nvPr/>
          </p:nvSpPr>
          <p:spPr>
            <a:xfrm>
              <a:off x="5590632" y="2969036"/>
              <a:ext cx="31586" cy="515897"/>
            </a:xfrm>
            <a:custGeom>
              <a:avLst/>
              <a:gdLst/>
              <a:ahLst/>
              <a:cxnLst/>
              <a:rect l="0" t="0" r="0" b="0"/>
              <a:pathLst>
                <a:path w="31586" h="515897">
                  <a:moveTo>
                    <a:pt x="31585" y="0"/>
                  </a:moveTo>
                  <a:lnTo>
                    <a:pt x="25996" y="58617"/>
                  </a:lnTo>
                  <a:lnTo>
                    <a:pt x="28109" y="104585"/>
                  </a:lnTo>
                  <a:lnTo>
                    <a:pt x="30555" y="166429"/>
                  </a:lnTo>
                  <a:lnTo>
                    <a:pt x="25691" y="214259"/>
                  </a:lnTo>
                  <a:lnTo>
                    <a:pt x="22430" y="273014"/>
                  </a:lnTo>
                  <a:lnTo>
                    <a:pt x="21667" y="315532"/>
                  </a:lnTo>
                  <a:lnTo>
                    <a:pt x="18118" y="378930"/>
                  </a:lnTo>
                  <a:lnTo>
                    <a:pt x="12777" y="435929"/>
                  </a:lnTo>
                  <a:lnTo>
                    <a:pt x="5383" y="491521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19058" y="2959823"/>
              <a:ext cx="435142" cy="601598"/>
            </a:xfrm>
            <a:custGeom>
              <a:avLst/>
              <a:gdLst/>
              <a:ahLst/>
              <a:cxnLst/>
              <a:rect l="0" t="0" r="0" b="0"/>
              <a:pathLst>
                <a:path w="435142" h="601598">
                  <a:moveTo>
                    <a:pt x="134786" y="61855"/>
                  </a:moveTo>
                  <a:lnTo>
                    <a:pt x="85288" y="116943"/>
                  </a:lnTo>
                  <a:lnTo>
                    <a:pt x="58675" y="171566"/>
                  </a:lnTo>
                  <a:lnTo>
                    <a:pt x="37127" y="229508"/>
                  </a:lnTo>
                  <a:lnTo>
                    <a:pt x="19052" y="282848"/>
                  </a:lnTo>
                  <a:lnTo>
                    <a:pt x="4951" y="341815"/>
                  </a:lnTo>
                  <a:lnTo>
                    <a:pt x="0" y="400610"/>
                  </a:lnTo>
                  <a:lnTo>
                    <a:pt x="4122" y="456895"/>
                  </a:lnTo>
                  <a:lnTo>
                    <a:pt x="18342" y="505028"/>
                  </a:lnTo>
                  <a:lnTo>
                    <a:pt x="52514" y="560874"/>
                  </a:lnTo>
                  <a:lnTo>
                    <a:pt x="72485" y="580389"/>
                  </a:lnTo>
                  <a:lnTo>
                    <a:pt x="109047" y="598940"/>
                  </a:lnTo>
                  <a:lnTo>
                    <a:pt x="132706" y="601597"/>
                  </a:lnTo>
                  <a:lnTo>
                    <a:pt x="176489" y="593770"/>
                  </a:lnTo>
                  <a:lnTo>
                    <a:pt x="226169" y="571384"/>
                  </a:lnTo>
                  <a:lnTo>
                    <a:pt x="287330" y="524271"/>
                  </a:lnTo>
                  <a:lnTo>
                    <a:pt x="326529" y="487726"/>
                  </a:lnTo>
                  <a:lnTo>
                    <a:pt x="363735" y="430941"/>
                  </a:lnTo>
                  <a:lnTo>
                    <a:pt x="388371" y="379906"/>
                  </a:lnTo>
                  <a:lnTo>
                    <a:pt x="411738" y="321559"/>
                  </a:lnTo>
                  <a:lnTo>
                    <a:pt x="423777" y="282694"/>
                  </a:lnTo>
                  <a:lnTo>
                    <a:pt x="429034" y="235174"/>
                  </a:lnTo>
                  <a:lnTo>
                    <a:pt x="435141" y="185218"/>
                  </a:lnTo>
                  <a:lnTo>
                    <a:pt x="427909" y="122705"/>
                  </a:lnTo>
                  <a:lnTo>
                    <a:pt x="415440" y="77935"/>
                  </a:lnTo>
                  <a:lnTo>
                    <a:pt x="402241" y="54964"/>
                  </a:lnTo>
                  <a:lnTo>
                    <a:pt x="355057" y="13664"/>
                  </a:lnTo>
                  <a:lnTo>
                    <a:pt x="331340" y="5342"/>
                  </a:lnTo>
                  <a:lnTo>
                    <a:pt x="272398" y="0"/>
                  </a:lnTo>
                  <a:lnTo>
                    <a:pt x="221703" y="10253"/>
                  </a:lnTo>
                  <a:lnTo>
                    <a:pt x="186406" y="28108"/>
                  </a:lnTo>
                  <a:lnTo>
                    <a:pt x="124258" y="72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43482" y="3400704"/>
              <a:ext cx="62549" cy="273742"/>
            </a:xfrm>
            <a:custGeom>
              <a:avLst/>
              <a:gdLst/>
              <a:ahLst/>
              <a:cxnLst/>
              <a:rect l="0" t="0" r="0" b="0"/>
              <a:pathLst>
                <a:path w="62549" h="273742">
                  <a:moveTo>
                    <a:pt x="10528" y="0"/>
                  </a:moveTo>
                  <a:lnTo>
                    <a:pt x="26169" y="17981"/>
                  </a:lnTo>
                  <a:lnTo>
                    <a:pt x="48966" y="74354"/>
                  </a:lnTo>
                  <a:lnTo>
                    <a:pt x="60018" y="119062"/>
                  </a:lnTo>
                  <a:lnTo>
                    <a:pt x="62548" y="172608"/>
                  </a:lnTo>
                  <a:lnTo>
                    <a:pt x="56655" y="197208"/>
                  </a:lnTo>
                  <a:lnTo>
                    <a:pt x="33807" y="24159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66310" y="2611109"/>
              <a:ext cx="3559177" cy="1147371"/>
            </a:xfrm>
            <a:custGeom>
              <a:avLst/>
              <a:gdLst/>
              <a:ahLst/>
              <a:cxnLst/>
              <a:rect l="0" t="0" r="0" b="0"/>
              <a:pathLst>
                <a:path w="3559177" h="1147371">
                  <a:moveTo>
                    <a:pt x="1445586" y="105243"/>
                  </a:moveTo>
                  <a:lnTo>
                    <a:pt x="1383108" y="96910"/>
                  </a:lnTo>
                  <a:lnTo>
                    <a:pt x="1326400" y="95148"/>
                  </a:lnTo>
                  <a:lnTo>
                    <a:pt x="1268968" y="94800"/>
                  </a:lnTo>
                  <a:lnTo>
                    <a:pt x="1205631" y="94731"/>
                  </a:lnTo>
                  <a:lnTo>
                    <a:pt x="1158850" y="97839"/>
                  </a:lnTo>
                  <a:lnTo>
                    <a:pt x="1107944" y="103049"/>
                  </a:lnTo>
                  <a:lnTo>
                    <a:pt x="1055815" y="107713"/>
                  </a:lnTo>
                  <a:lnTo>
                    <a:pt x="1000206" y="116503"/>
                  </a:lnTo>
                  <a:lnTo>
                    <a:pt x="942395" y="123397"/>
                  </a:lnTo>
                  <a:lnTo>
                    <a:pt x="885101" y="131679"/>
                  </a:lnTo>
                  <a:lnTo>
                    <a:pt x="826791" y="145831"/>
                  </a:lnTo>
                  <a:lnTo>
                    <a:pt x="769350" y="160553"/>
                  </a:lnTo>
                  <a:lnTo>
                    <a:pt x="707876" y="179733"/>
                  </a:lnTo>
                  <a:lnTo>
                    <a:pt x="648328" y="200233"/>
                  </a:lnTo>
                  <a:lnTo>
                    <a:pt x="587400" y="224245"/>
                  </a:lnTo>
                  <a:lnTo>
                    <a:pt x="543594" y="242361"/>
                  </a:lnTo>
                  <a:lnTo>
                    <a:pt x="486048" y="266883"/>
                  </a:lnTo>
                  <a:lnTo>
                    <a:pt x="431953" y="294686"/>
                  </a:lnTo>
                  <a:lnTo>
                    <a:pt x="378880" y="320602"/>
                  </a:lnTo>
                  <a:lnTo>
                    <a:pt x="326110" y="355706"/>
                  </a:lnTo>
                  <a:lnTo>
                    <a:pt x="274599" y="388854"/>
                  </a:lnTo>
                  <a:lnTo>
                    <a:pt x="214679" y="431496"/>
                  </a:lnTo>
                  <a:lnTo>
                    <a:pt x="152089" y="484252"/>
                  </a:lnTo>
                  <a:lnTo>
                    <a:pt x="88712" y="547438"/>
                  </a:lnTo>
                  <a:lnTo>
                    <a:pt x="36143" y="610611"/>
                  </a:lnTo>
                  <a:lnTo>
                    <a:pt x="7428" y="673782"/>
                  </a:lnTo>
                  <a:lnTo>
                    <a:pt x="0" y="694839"/>
                  </a:lnTo>
                  <a:lnTo>
                    <a:pt x="2510" y="754934"/>
                  </a:lnTo>
                  <a:lnTo>
                    <a:pt x="13381" y="811691"/>
                  </a:lnTo>
                  <a:lnTo>
                    <a:pt x="44191" y="874505"/>
                  </a:lnTo>
                  <a:lnTo>
                    <a:pt x="94364" y="932909"/>
                  </a:lnTo>
                  <a:lnTo>
                    <a:pt x="151191" y="966483"/>
                  </a:lnTo>
                  <a:lnTo>
                    <a:pt x="213805" y="1001719"/>
                  </a:lnTo>
                  <a:lnTo>
                    <a:pt x="264282" y="1024562"/>
                  </a:lnTo>
                  <a:lnTo>
                    <a:pt x="319313" y="1041552"/>
                  </a:lnTo>
                  <a:lnTo>
                    <a:pt x="375243" y="1056174"/>
                  </a:lnTo>
                  <a:lnTo>
                    <a:pt x="438587" y="1070327"/>
                  </a:lnTo>
                  <a:lnTo>
                    <a:pt x="500492" y="1084387"/>
                  </a:lnTo>
                  <a:lnTo>
                    <a:pt x="551396" y="1094920"/>
                  </a:lnTo>
                  <a:lnTo>
                    <a:pt x="603523" y="1102330"/>
                  </a:lnTo>
                  <a:lnTo>
                    <a:pt x="659133" y="1107645"/>
                  </a:lnTo>
                  <a:lnTo>
                    <a:pt x="716944" y="1113510"/>
                  </a:lnTo>
                  <a:lnTo>
                    <a:pt x="771117" y="1118367"/>
                  </a:lnTo>
                  <a:lnTo>
                    <a:pt x="824214" y="1127215"/>
                  </a:lnTo>
                  <a:lnTo>
                    <a:pt x="880110" y="1134126"/>
                  </a:lnTo>
                  <a:lnTo>
                    <a:pt x="938007" y="1136173"/>
                  </a:lnTo>
                  <a:lnTo>
                    <a:pt x="995325" y="1136780"/>
                  </a:lnTo>
                  <a:lnTo>
                    <a:pt x="1053642" y="1140080"/>
                  </a:lnTo>
                  <a:lnTo>
                    <a:pt x="1111086" y="1145346"/>
                  </a:lnTo>
                  <a:lnTo>
                    <a:pt x="1172560" y="1146907"/>
                  </a:lnTo>
                  <a:lnTo>
                    <a:pt x="1235228" y="1147370"/>
                  </a:lnTo>
                  <a:lnTo>
                    <a:pt x="1298250" y="1144387"/>
                  </a:lnTo>
                  <a:lnTo>
                    <a:pt x="1341499" y="1140303"/>
                  </a:lnTo>
                  <a:lnTo>
                    <a:pt x="1388017" y="1138488"/>
                  </a:lnTo>
                  <a:lnTo>
                    <a:pt x="1432868" y="1137681"/>
                  </a:lnTo>
                  <a:lnTo>
                    <a:pt x="1476198" y="1137323"/>
                  </a:lnTo>
                  <a:lnTo>
                    <a:pt x="1518854" y="1137163"/>
                  </a:lnTo>
                  <a:lnTo>
                    <a:pt x="1582328" y="1131484"/>
                  </a:lnTo>
                  <a:lnTo>
                    <a:pt x="1645589" y="1127982"/>
                  </a:lnTo>
                  <a:lnTo>
                    <a:pt x="1708787" y="1121355"/>
                  </a:lnTo>
                  <a:lnTo>
                    <a:pt x="1771966" y="1117572"/>
                  </a:lnTo>
                  <a:lnTo>
                    <a:pt x="1835140" y="1110861"/>
                  </a:lnTo>
                  <a:lnTo>
                    <a:pt x="1898311" y="1107053"/>
                  </a:lnTo>
                  <a:lnTo>
                    <a:pt x="1961482" y="1105925"/>
                  </a:lnTo>
                  <a:lnTo>
                    <a:pt x="2024654" y="1100002"/>
                  </a:lnTo>
                  <a:lnTo>
                    <a:pt x="2087824" y="1096427"/>
                  </a:lnTo>
                  <a:lnTo>
                    <a:pt x="2150996" y="1095368"/>
                  </a:lnTo>
                  <a:lnTo>
                    <a:pt x="2214166" y="1089465"/>
                  </a:lnTo>
                  <a:lnTo>
                    <a:pt x="2277337" y="1085896"/>
                  </a:lnTo>
                  <a:lnTo>
                    <a:pt x="2340509" y="1084839"/>
                  </a:lnTo>
                  <a:lnTo>
                    <a:pt x="2403679" y="1078936"/>
                  </a:lnTo>
                  <a:lnTo>
                    <a:pt x="2466851" y="1075367"/>
                  </a:lnTo>
                  <a:lnTo>
                    <a:pt x="2524432" y="1074310"/>
                  </a:lnTo>
                  <a:lnTo>
                    <a:pt x="2584127" y="1073997"/>
                  </a:lnTo>
                  <a:lnTo>
                    <a:pt x="2646268" y="1073904"/>
                  </a:lnTo>
                  <a:lnTo>
                    <a:pt x="2709135" y="1073876"/>
                  </a:lnTo>
                  <a:lnTo>
                    <a:pt x="2766626" y="1073868"/>
                  </a:lnTo>
                  <a:lnTo>
                    <a:pt x="2826294" y="1073866"/>
                  </a:lnTo>
                  <a:lnTo>
                    <a:pt x="2882838" y="1073865"/>
                  </a:lnTo>
                  <a:lnTo>
                    <a:pt x="2942226" y="1073865"/>
                  </a:lnTo>
                  <a:lnTo>
                    <a:pt x="2998687" y="1073865"/>
                  </a:lnTo>
                  <a:lnTo>
                    <a:pt x="3052461" y="1068276"/>
                  </a:lnTo>
                  <a:lnTo>
                    <a:pt x="3115797" y="1063142"/>
                  </a:lnTo>
                  <a:lnTo>
                    <a:pt x="3165019" y="1055220"/>
                  </a:lnTo>
                  <a:lnTo>
                    <a:pt x="3221046" y="1042062"/>
                  </a:lnTo>
                  <a:lnTo>
                    <a:pt x="3284272" y="1024703"/>
                  </a:lnTo>
                  <a:lnTo>
                    <a:pt x="3340215" y="1007180"/>
                  </a:lnTo>
                  <a:lnTo>
                    <a:pt x="3381561" y="984740"/>
                  </a:lnTo>
                  <a:lnTo>
                    <a:pt x="3444845" y="935486"/>
                  </a:lnTo>
                  <a:lnTo>
                    <a:pt x="3507402" y="878564"/>
                  </a:lnTo>
                  <a:lnTo>
                    <a:pt x="3534125" y="825410"/>
                  </a:lnTo>
                  <a:lnTo>
                    <a:pt x="3554384" y="763506"/>
                  </a:lnTo>
                  <a:lnTo>
                    <a:pt x="3559176" y="709746"/>
                  </a:lnTo>
                  <a:lnTo>
                    <a:pt x="3546966" y="647712"/>
                  </a:lnTo>
                  <a:lnTo>
                    <a:pt x="3525173" y="592766"/>
                  </a:lnTo>
                  <a:lnTo>
                    <a:pt x="3491420" y="534012"/>
                  </a:lnTo>
                  <a:lnTo>
                    <a:pt x="3448169" y="478673"/>
                  </a:lnTo>
                  <a:lnTo>
                    <a:pt x="3391405" y="415831"/>
                  </a:lnTo>
                  <a:lnTo>
                    <a:pt x="3335605" y="366530"/>
                  </a:lnTo>
                  <a:lnTo>
                    <a:pt x="3279067" y="327012"/>
                  </a:lnTo>
                  <a:lnTo>
                    <a:pt x="3223933" y="291335"/>
                  </a:lnTo>
                  <a:lnTo>
                    <a:pt x="3171374" y="263188"/>
                  </a:lnTo>
                  <a:lnTo>
                    <a:pt x="3108019" y="228078"/>
                  </a:lnTo>
                  <a:lnTo>
                    <a:pt x="3061069" y="207019"/>
                  </a:lnTo>
                  <a:lnTo>
                    <a:pt x="3010113" y="185962"/>
                  </a:lnTo>
                  <a:lnTo>
                    <a:pt x="2957970" y="164905"/>
                  </a:lnTo>
                  <a:lnTo>
                    <a:pt x="2905475" y="143847"/>
                  </a:lnTo>
                  <a:lnTo>
                    <a:pt x="2851707" y="123960"/>
                  </a:lnTo>
                  <a:lnTo>
                    <a:pt x="2791842" y="108969"/>
                  </a:lnTo>
                  <a:lnTo>
                    <a:pt x="2728480" y="91399"/>
                  </a:lnTo>
                  <a:lnTo>
                    <a:pt x="2682176" y="82322"/>
                  </a:lnTo>
                  <a:lnTo>
                    <a:pt x="2637421" y="74389"/>
                  </a:lnTo>
                  <a:lnTo>
                    <a:pt x="2594132" y="66964"/>
                  </a:lnTo>
                  <a:lnTo>
                    <a:pt x="2551497" y="59764"/>
                  </a:lnTo>
                  <a:lnTo>
                    <a:pt x="2506030" y="49545"/>
                  </a:lnTo>
                  <a:lnTo>
                    <a:pt x="2458528" y="38374"/>
                  </a:lnTo>
                  <a:lnTo>
                    <a:pt x="2410119" y="29510"/>
                  </a:lnTo>
                  <a:lnTo>
                    <a:pt x="2358188" y="24791"/>
                  </a:lnTo>
                  <a:lnTo>
                    <a:pt x="2305083" y="21523"/>
                  </a:lnTo>
                  <a:lnTo>
                    <a:pt x="2254184" y="16172"/>
                  </a:lnTo>
                  <a:lnTo>
                    <a:pt x="2201146" y="13013"/>
                  </a:lnTo>
                  <a:lnTo>
                    <a:pt x="2146378" y="10440"/>
                  </a:lnTo>
                  <a:lnTo>
                    <a:pt x="2090842" y="5396"/>
                  </a:lnTo>
                  <a:lnTo>
                    <a:pt x="2031844" y="2375"/>
                  </a:lnTo>
                  <a:lnTo>
                    <a:pt x="1971697" y="1032"/>
                  </a:lnTo>
                  <a:lnTo>
                    <a:pt x="1913770" y="435"/>
                  </a:lnTo>
                  <a:lnTo>
                    <a:pt x="1853709" y="170"/>
                  </a:lnTo>
                  <a:lnTo>
                    <a:pt x="1790751" y="52"/>
                  </a:lnTo>
                  <a:lnTo>
                    <a:pt x="1757584" y="21"/>
                  </a:lnTo>
                  <a:lnTo>
                    <a:pt x="1723774" y="0"/>
                  </a:lnTo>
                  <a:lnTo>
                    <a:pt x="1690707" y="1156"/>
                  </a:lnTo>
                  <a:lnTo>
                    <a:pt x="1658133" y="3096"/>
                  </a:lnTo>
                  <a:lnTo>
                    <a:pt x="1625889" y="5560"/>
                  </a:lnTo>
                  <a:lnTo>
                    <a:pt x="1593864" y="8372"/>
                  </a:lnTo>
                  <a:lnTo>
                    <a:pt x="1561985" y="11416"/>
                  </a:lnTo>
                  <a:lnTo>
                    <a:pt x="1530204" y="14616"/>
                  </a:lnTo>
                  <a:lnTo>
                    <a:pt x="1497319" y="17919"/>
                  </a:lnTo>
                  <a:lnTo>
                    <a:pt x="1463697" y="21290"/>
                  </a:lnTo>
                  <a:lnTo>
                    <a:pt x="1429585" y="24708"/>
                  </a:lnTo>
                  <a:lnTo>
                    <a:pt x="1395144" y="28157"/>
                  </a:lnTo>
                  <a:lnTo>
                    <a:pt x="1360486" y="31625"/>
                  </a:lnTo>
                  <a:lnTo>
                    <a:pt x="1325681" y="35107"/>
                  </a:lnTo>
                  <a:lnTo>
                    <a:pt x="1290780" y="39769"/>
                  </a:lnTo>
                  <a:lnTo>
                    <a:pt x="1255815" y="45216"/>
                  </a:lnTo>
                  <a:lnTo>
                    <a:pt x="1220806" y="51187"/>
                  </a:lnTo>
                  <a:lnTo>
                    <a:pt x="1185768" y="57507"/>
                  </a:lnTo>
                  <a:lnTo>
                    <a:pt x="1150712" y="64060"/>
                  </a:lnTo>
                  <a:lnTo>
                    <a:pt x="1115642" y="70769"/>
                  </a:lnTo>
                  <a:lnTo>
                    <a:pt x="1054840" y="81342"/>
                  </a:lnTo>
                  <a:lnTo>
                    <a:pt x="1002859" y="89941"/>
                  </a:lnTo>
                  <a:lnTo>
                    <a:pt x="946560" y="100189"/>
                  </a:lnTo>
                  <a:lnTo>
                    <a:pt x="919161" y="105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995952" y="547481"/>
            <a:ext cx="2160103" cy="821224"/>
            <a:chOff x="995952" y="547481"/>
            <a:chExt cx="2160103" cy="821224"/>
          </a:xfrm>
        </p:grpSpPr>
        <p:sp>
          <p:nvSpPr>
            <p:cNvPr id="2" name="Freeform 1"/>
            <p:cNvSpPr/>
            <p:nvPr/>
          </p:nvSpPr>
          <p:spPr>
            <a:xfrm>
              <a:off x="1210777" y="547481"/>
              <a:ext cx="52643" cy="621183"/>
            </a:xfrm>
            <a:custGeom>
              <a:avLst/>
              <a:gdLst/>
              <a:ahLst/>
              <a:cxnLst/>
              <a:rect l="0" t="0" r="0" b="0"/>
              <a:pathLst>
                <a:path w="52643" h="621183">
                  <a:moveTo>
                    <a:pt x="52642" y="0"/>
                  </a:moveTo>
                  <a:lnTo>
                    <a:pt x="37988" y="55141"/>
                  </a:lnTo>
                  <a:lnTo>
                    <a:pt x="33482" y="114734"/>
                  </a:lnTo>
                  <a:lnTo>
                    <a:pt x="26558" y="167487"/>
                  </a:lnTo>
                  <a:lnTo>
                    <a:pt x="22143" y="227233"/>
                  </a:lnTo>
                  <a:lnTo>
                    <a:pt x="21271" y="284095"/>
                  </a:lnTo>
                  <a:lnTo>
                    <a:pt x="21120" y="335691"/>
                  </a:lnTo>
                  <a:lnTo>
                    <a:pt x="17956" y="393482"/>
                  </a:lnTo>
                  <a:lnTo>
                    <a:pt x="11996" y="454931"/>
                  </a:lnTo>
                  <a:lnTo>
                    <a:pt x="10963" y="509141"/>
                  </a:lnTo>
                  <a:lnTo>
                    <a:pt x="3379" y="572361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95952" y="642238"/>
              <a:ext cx="267468" cy="348612"/>
            </a:xfrm>
            <a:custGeom>
              <a:avLst/>
              <a:gdLst/>
              <a:ahLst/>
              <a:cxnLst/>
              <a:rect l="0" t="0" r="0" b="0"/>
              <a:pathLst>
                <a:path w="267468" h="348612">
                  <a:moveTo>
                    <a:pt x="267467" y="189513"/>
                  </a:moveTo>
                  <a:lnTo>
                    <a:pt x="211808" y="232175"/>
                  </a:lnTo>
                  <a:lnTo>
                    <a:pt x="150014" y="280792"/>
                  </a:lnTo>
                  <a:lnTo>
                    <a:pt x="90462" y="315859"/>
                  </a:lnTo>
                  <a:lnTo>
                    <a:pt x="46760" y="343932"/>
                  </a:lnTo>
                  <a:lnTo>
                    <a:pt x="25486" y="348611"/>
                  </a:lnTo>
                  <a:lnTo>
                    <a:pt x="14899" y="348220"/>
                  </a:lnTo>
                  <a:lnTo>
                    <a:pt x="7842" y="342111"/>
                  </a:lnTo>
                  <a:lnTo>
                    <a:pt x="0" y="319725"/>
                  </a:lnTo>
                  <a:lnTo>
                    <a:pt x="1174" y="285416"/>
                  </a:lnTo>
                  <a:lnTo>
                    <a:pt x="13222" y="233976"/>
                  </a:lnTo>
                  <a:lnTo>
                    <a:pt x="33799" y="178755"/>
                  </a:lnTo>
                  <a:lnTo>
                    <a:pt x="55064" y="122787"/>
                  </a:lnTo>
                  <a:lnTo>
                    <a:pt x="73389" y="67841"/>
                  </a:lnTo>
                  <a:lnTo>
                    <a:pt x="88274" y="25099"/>
                  </a:lnTo>
                  <a:lnTo>
                    <a:pt x="990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21347" y="1168663"/>
              <a:ext cx="55645" cy="200042"/>
            </a:xfrm>
            <a:custGeom>
              <a:avLst/>
              <a:gdLst/>
              <a:ahLst/>
              <a:cxnLst/>
              <a:rect l="0" t="0" r="0" b="0"/>
              <a:pathLst>
                <a:path w="55645" h="200042">
                  <a:moveTo>
                    <a:pt x="0" y="0"/>
                  </a:moveTo>
                  <a:lnTo>
                    <a:pt x="39542" y="55659"/>
                  </a:lnTo>
                  <a:lnTo>
                    <a:pt x="55644" y="106531"/>
                  </a:lnTo>
                  <a:lnTo>
                    <a:pt x="55351" y="144648"/>
                  </a:lnTo>
                  <a:lnTo>
                    <a:pt x="42266" y="178169"/>
                  </a:lnTo>
                  <a:lnTo>
                    <a:pt x="33213" y="190320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16353" y="593497"/>
              <a:ext cx="249472" cy="569123"/>
            </a:xfrm>
            <a:custGeom>
              <a:avLst/>
              <a:gdLst/>
              <a:ahLst/>
              <a:cxnLst/>
              <a:rect l="0" t="0" r="0" b="0"/>
              <a:pathLst>
                <a:path w="249472" h="569123">
                  <a:moveTo>
                    <a:pt x="241947" y="90855"/>
                  </a:moveTo>
                  <a:lnTo>
                    <a:pt x="196166" y="144969"/>
                  </a:lnTo>
                  <a:lnTo>
                    <a:pt x="173400" y="175519"/>
                  </a:lnTo>
                  <a:lnTo>
                    <a:pt x="144143" y="235018"/>
                  </a:lnTo>
                  <a:lnTo>
                    <a:pt x="120679" y="285968"/>
                  </a:lnTo>
                  <a:lnTo>
                    <a:pt x="96051" y="334669"/>
                  </a:lnTo>
                  <a:lnTo>
                    <a:pt x="77056" y="389264"/>
                  </a:lnTo>
                  <a:lnTo>
                    <a:pt x="67138" y="446774"/>
                  </a:lnTo>
                  <a:lnTo>
                    <a:pt x="67320" y="500859"/>
                  </a:lnTo>
                  <a:lnTo>
                    <a:pt x="73088" y="532782"/>
                  </a:lnTo>
                  <a:lnTo>
                    <a:pt x="83451" y="554769"/>
                  </a:lnTo>
                  <a:lnTo>
                    <a:pt x="91829" y="561568"/>
                  </a:lnTo>
                  <a:lnTo>
                    <a:pt x="113617" y="569122"/>
                  </a:lnTo>
                  <a:lnTo>
                    <a:pt x="146601" y="567786"/>
                  </a:lnTo>
                  <a:lnTo>
                    <a:pt x="167986" y="556678"/>
                  </a:lnTo>
                  <a:lnTo>
                    <a:pt x="196636" y="530693"/>
                  </a:lnTo>
                  <a:lnTo>
                    <a:pt x="227277" y="484883"/>
                  </a:lnTo>
                  <a:lnTo>
                    <a:pt x="246285" y="430773"/>
                  </a:lnTo>
                  <a:lnTo>
                    <a:pt x="249471" y="390183"/>
                  </a:lnTo>
                  <a:lnTo>
                    <a:pt x="242357" y="355410"/>
                  </a:lnTo>
                  <a:lnTo>
                    <a:pt x="213001" y="301602"/>
                  </a:lnTo>
                  <a:lnTo>
                    <a:pt x="158875" y="251925"/>
                  </a:lnTo>
                  <a:lnTo>
                    <a:pt x="104059" y="214101"/>
                  </a:lnTo>
                  <a:lnTo>
                    <a:pt x="40772" y="171610"/>
                  </a:lnTo>
                  <a:lnTo>
                    <a:pt x="3614" y="136483"/>
                  </a:lnTo>
                  <a:lnTo>
                    <a:pt x="0" y="125953"/>
                  </a:lnTo>
                  <a:lnTo>
                    <a:pt x="503" y="84357"/>
                  </a:lnTo>
                  <a:lnTo>
                    <a:pt x="5177" y="55991"/>
                  </a:lnTo>
                  <a:lnTo>
                    <a:pt x="10401" y="45386"/>
                  </a:lnTo>
                  <a:lnTo>
                    <a:pt x="48242" y="9926"/>
                  </a:lnTo>
                  <a:lnTo>
                    <a:pt x="72018" y="2244"/>
                  </a:lnTo>
                  <a:lnTo>
                    <a:pt x="99742" y="0"/>
                  </a:lnTo>
                  <a:lnTo>
                    <a:pt x="123763" y="2902"/>
                  </a:lnTo>
                  <a:lnTo>
                    <a:pt x="143018" y="11210"/>
                  </a:lnTo>
                  <a:lnTo>
                    <a:pt x="151427" y="16701"/>
                  </a:lnTo>
                  <a:lnTo>
                    <a:pt x="160772" y="29042"/>
                  </a:lnTo>
                  <a:lnTo>
                    <a:pt x="168248" y="48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24402" y="621181"/>
              <a:ext cx="386666" cy="548895"/>
            </a:xfrm>
            <a:custGeom>
              <a:avLst/>
              <a:gdLst/>
              <a:ahLst/>
              <a:cxnLst/>
              <a:rect l="0" t="0" r="0" b="0"/>
              <a:pathLst>
                <a:path w="386666" h="548895">
                  <a:moveTo>
                    <a:pt x="123452" y="0"/>
                  </a:moveTo>
                  <a:lnTo>
                    <a:pt x="105494" y="53875"/>
                  </a:lnTo>
                  <a:lnTo>
                    <a:pt x="84812" y="115922"/>
                  </a:lnTo>
                  <a:lnTo>
                    <a:pt x="77813" y="136918"/>
                  </a:lnTo>
                  <a:lnTo>
                    <a:pt x="74309" y="139242"/>
                  </a:lnTo>
                  <a:lnTo>
                    <a:pt x="70803" y="136112"/>
                  </a:lnTo>
                  <a:lnTo>
                    <a:pt x="67296" y="129346"/>
                  </a:lnTo>
                  <a:lnTo>
                    <a:pt x="66519" y="112469"/>
                  </a:lnTo>
                  <a:lnTo>
                    <a:pt x="75551" y="73039"/>
                  </a:lnTo>
                  <a:lnTo>
                    <a:pt x="90802" y="47507"/>
                  </a:lnTo>
                  <a:lnTo>
                    <a:pt x="145340" y="3675"/>
                  </a:lnTo>
                  <a:lnTo>
                    <a:pt x="155592" y="1280"/>
                  </a:lnTo>
                  <a:lnTo>
                    <a:pt x="176341" y="4858"/>
                  </a:lnTo>
                  <a:lnTo>
                    <a:pt x="202164" y="20027"/>
                  </a:lnTo>
                  <a:lnTo>
                    <a:pt x="214198" y="42046"/>
                  </a:lnTo>
                  <a:lnTo>
                    <a:pt x="237044" y="103842"/>
                  </a:lnTo>
                  <a:lnTo>
                    <a:pt x="246016" y="155030"/>
                  </a:lnTo>
                  <a:lnTo>
                    <a:pt x="248675" y="212831"/>
                  </a:lnTo>
                  <a:lnTo>
                    <a:pt x="246177" y="256808"/>
                  </a:lnTo>
                  <a:lnTo>
                    <a:pt x="241168" y="302480"/>
                  </a:lnTo>
                  <a:lnTo>
                    <a:pt x="231771" y="364145"/>
                  </a:lnTo>
                  <a:lnTo>
                    <a:pt x="214995" y="424439"/>
                  </a:lnTo>
                  <a:lnTo>
                    <a:pt x="183909" y="486392"/>
                  </a:lnTo>
                  <a:lnTo>
                    <a:pt x="154234" y="523922"/>
                  </a:lnTo>
                  <a:lnTo>
                    <a:pt x="130504" y="540130"/>
                  </a:lnTo>
                  <a:lnTo>
                    <a:pt x="105530" y="548894"/>
                  </a:lnTo>
                  <a:lnTo>
                    <a:pt x="71739" y="547250"/>
                  </a:lnTo>
                  <a:lnTo>
                    <a:pt x="50166" y="542310"/>
                  </a:lnTo>
                  <a:lnTo>
                    <a:pt x="31999" y="529975"/>
                  </a:lnTo>
                  <a:lnTo>
                    <a:pt x="17296" y="512795"/>
                  </a:lnTo>
                  <a:lnTo>
                    <a:pt x="6861" y="493461"/>
                  </a:lnTo>
                  <a:lnTo>
                    <a:pt x="0" y="457256"/>
                  </a:lnTo>
                  <a:lnTo>
                    <a:pt x="4634" y="433682"/>
                  </a:lnTo>
                  <a:lnTo>
                    <a:pt x="20397" y="403799"/>
                  </a:lnTo>
                  <a:lnTo>
                    <a:pt x="26673" y="395541"/>
                  </a:lnTo>
                  <a:lnTo>
                    <a:pt x="46124" y="383246"/>
                  </a:lnTo>
                  <a:lnTo>
                    <a:pt x="96739" y="365822"/>
                  </a:lnTo>
                  <a:lnTo>
                    <a:pt x="120939" y="364578"/>
                  </a:lnTo>
                  <a:lnTo>
                    <a:pt x="176248" y="373312"/>
                  </a:lnTo>
                  <a:lnTo>
                    <a:pt x="235093" y="386303"/>
                  </a:lnTo>
                  <a:lnTo>
                    <a:pt x="291778" y="400134"/>
                  </a:lnTo>
                  <a:lnTo>
                    <a:pt x="319926" y="404785"/>
                  </a:lnTo>
                  <a:lnTo>
                    <a:pt x="366766" y="401358"/>
                  </a:lnTo>
                  <a:lnTo>
                    <a:pt x="38666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13604" y="622950"/>
              <a:ext cx="342451" cy="591754"/>
            </a:xfrm>
            <a:custGeom>
              <a:avLst/>
              <a:gdLst/>
              <a:ahLst/>
              <a:cxnLst/>
              <a:rect l="0" t="0" r="0" b="0"/>
              <a:pathLst>
                <a:path w="342451" h="591754">
                  <a:moveTo>
                    <a:pt x="218603" y="8759"/>
                  </a:moveTo>
                  <a:lnTo>
                    <a:pt x="175911" y="11879"/>
                  </a:lnTo>
                  <a:lnTo>
                    <a:pt x="154005" y="14825"/>
                  </a:lnTo>
                  <a:lnTo>
                    <a:pt x="93691" y="4200"/>
                  </a:lnTo>
                  <a:lnTo>
                    <a:pt x="55510" y="0"/>
                  </a:lnTo>
                  <a:lnTo>
                    <a:pt x="31474" y="5256"/>
                  </a:lnTo>
                  <a:lnTo>
                    <a:pt x="20150" y="9933"/>
                  </a:lnTo>
                  <a:lnTo>
                    <a:pt x="12602" y="17731"/>
                  </a:lnTo>
                  <a:lnTo>
                    <a:pt x="4214" y="38873"/>
                  </a:lnTo>
                  <a:lnTo>
                    <a:pt x="0" y="90574"/>
                  </a:lnTo>
                  <a:lnTo>
                    <a:pt x="9219" y="145846"/>
                  </a:lnTo>
                  <a:lnTo>
                    <a:pt x="19671" y="208829"/>
                  </a:lnTo>
                  <a:lnTo>
                    <a:pt x="23980" y="211160"/>
                  </a:lnTo>
                  <a:lnTo>
                    <a:pt x="29193" y="210373"/>
                  </a:lnTo>
                  <a:lnTo>
                    <a:pt x="84500" y="175316"/>
                  </a:lnTo>
                  <a:lnTo>
                    <a:pt x="135615" y="168391"/>
                  </a:lnTo>
                  <a:lnTo>
                    <a:pt x="173737" y="170311"/>
                  </a:lnTo>
                  <a:lnTo>
                    <a:pt x="196323" y="176487"/>
                  </a:lnTo>
                  <a:lnTo>
                    <a:pt x="250027" y="206120"/>
                  </a:lnTo>
                  <a:lnTo>
                    <a:pt x="298691" y="256543"/>
                  </a:lnTo>
                  <a:lnTo>
                    <a:pt x="326000" y="310538"/>
                  </a:lnTo>
                  <a:lnTo>
                    <a:pt x="336525" y="341755"/>
                  </a:lnTo>
                  <a:lnTo>
                    <a:pt x="342450" y="391044"/>
                  </a:lnTo>
                  <a:lnTo>
                    <a:pt x="341332" y="450214"/>
                  </a:lnTo>
                  <a:lnTo>
                    <a:pt x="330226" y="489731"/>
                  </a:lnTo>
                  <a:lnTo>
                    <a:pt x="291934" y="552829"/>
                  </a:lnTo>
                  <a:lnTo>
                    <a:pt x="276931" y="567593"/>
                  </a:lnTo>
                  <a:lnTo>
                    <a:pt x="228494" y="590520"/>
                  </a:lnTo>
                  <a:lnTo>
                    <a:pt x="204671" y="591753"/>
                  </a:lnTo>
                  <a:lnTo>
                    <a:pt x="179656" y="587232"/>
                  </a:lnTo>
                  <a:lnTo>
                    <a:pt x="124263" y="564337"/>
                  </a:lnTo>
                  <a:lnTo>
                    <a:pt x="81732" y="5562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928640" y="347440"/>
            <a:ext cx="4473309" cy="670500"/>
            <a:chOff x="4928640" y="347440"/>
            <a:chExt cx="4473309" cy="670500"/>
          </a:xfrm>
        </p:grpSpPr>
        <p:sp>
          <p:nvSpPr>
            <p:cNvPr id="9" name="Freeform 8"/>
            <p:cNvSpPr/>
            <p:nvPr/>
          </p:nvSpPr>
          <p:spPr>
            <a:xfrm>
              <a:off x="5095792" y="431668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14797" y="55045"/>
                  </a:lnTo>
                  <a:lnTo>
                    <a:pt x="11372" y="106453"/>
                  </a:lnTo>
                  <a:lnTo>
                    <a:pt x="5106" y="167257"/>
                  </a:lnTo>
                  <a:lnTo>
                    <a:pt x="2270" y="19482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28640" y="355174"/>
              <a:ext cx="439919" cy="401899"/>
            </a:xfrm>
            <a:custGeom>
              <a:avLst/>
              <a:gdLst/>
              <a:ahLst/>
              <a:cxnLst/>
              <a:rect l="0" t="0" r="0" b="0"/>
              <a:pathLst>
                <a:path w="439919" h="401899">
                  <a:moveTo>
                    <a:pt x="325080" y="34380"/>
                  </a:moveTo>
                  <a:lnTo>
                    <a:pt x="313902" y="23202"/>
                  </a:lnTo>
                  <a:lnTo>
                    <a:pt x="284593" y="10661"/>
                  </a:lnTo>
                  <a:lnTo>
                    <a:pt x="262632" y="9410"/>
                  </a:lnTo>
                  <a:lnTo>
                    <a:pt x="200956" y="22383"/>
                  </a:lnTo>
                  <a:lnTo>
                    <a:pt x="145840" y="46005"/>
                  </a:lnTo>
                  <a:lnTo>
                    <a:pt x="89893" y="78790"/>
                  </a:lnTo>
                  <a:lnTo>
                    <a:pt x="43357" y="120231"/>
                  </a:lnTo>
                  <a:lnTo>
                    <a:pt x="19208" y="158733"/>
                  </a:lnTo>
                  <a:lnTo>
                    <a:pt x="5294" y="199777"/>
                  </a:lnTo>
                  <a:lnTo>
                    <a:pt x="0" y="255567"/>
                  </a:lnTo>
                  <a:lnTo>
                    <a:pt x="1615" y="283594"/>
                  </a:lnTo>
                  <a:lnTo>
                    <a:pt x="16849" y="324510"/>
                  </a:lnTo>
                  <a:lnTo>
                    <a:pt x="33670" y="348160"/>
                  </a:lnTo>
                  <a:lnTo>
                    <a:pt x="52845" y="364131"/>
                  </a:lnTo>
                  <a:lnTo>
                    <a:pt x="105350" y="387896"/>
                  </a:lnTo>
                  <a:lnTo>
                    <a:pt x="163827" y="399571"/>
                  </a:lnTo>
                  <a:lnTo>
                    <a:pt x="215690" y="401898"/>
                  </a:lnTo>
                  <a:lnTo>
                    <a:pt x="246046" y="400102"/>
                  </a:lnTo>
                  <a:lnTo>
                    <a:pt x="303663" y="379886"/>
                  </a:lnTo>
                  <a:lnTo>
                    <a:pt x="348925" y="353362"/>
                  </a:lnTo>
                  <a:lnTo>
                    <a:pt x="409553" y="291353"/>
                  </a:lnTo>
                  <a:lnTo>
                    <a:pt x="429787" y="245571"/>
                  </a:lnTo>
                  <a:lnTo>
                    <a:pt x="437603" y="194961"/>
                  </a:lnTo>
                  <a:lnTo>
                    <a:pt x="439918" y="142921"/>
                  </a:lnTo>
                  <a:lnTo>
                    <a:pt x="429426" y="96046"/>
                  </a:lnTo>
                  <a:lnTo>
                    <a:pt x="405910" y="52521"/>
                  </a:lnTo>
                  <a:lnTo>
                    <a:pt x="376716" y="21168"/>
                  </a:lnTo>
                  <a:lnTo>
                    <a:pt x="345839" y="2649"/>
                  </a:lnTo>
                  <a:lnTo>
                    <a:pt x="321828" y="0"/>
                  </a:lnTo>
                  <a:lnTo>
                    <a:pt x="288241" y="5086"/>
                  </a:lnTo>
                  <a:lnTo>
                    <a:pt x="261909" y="13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44263" y="368497"/>
              <a:ext cx="212882" cy="351315"/>
            </a:xfrm>
            <a:custGeom>
              <a:avLst/>
              <a:gdLst/>
              <a:ahLst/>
              <a:cxnLst/>
              <a:rect l="0" t="0" r="0" b="0"/>
              <a:pathLst>
                <a:path w="212882" h="351315">
                  <a:moveTo>
                    <a:pt x="167426" y="0"/>
                  </a:moveTo>
                  <a:lnTo>
                    <a:pt x="108809" y="5589"/>
                  </a:lnTo>
                  <a:lnTo>
                    <a:pt x="56975" y="26364"/>
                  </a:lnTo>
                  <a:lnTo>
                    <a:pt x="8587" y="59898"/>
                  </a:lnTo>
                  <a:lnTo>
                    <a:pt x="3042" y="69178"/>
                  </a:lnTo>
                  <a:lnTo>
                    <a:pt x="0" y="91967"/>
                  </a:lnTo>
                  <a:lnTo>
                    <a:pt x="5667" y="111454"/>
                  </a:lnTo>
                  <a:lnTo>
                    <a:pt x="10454" y="119926"/>
                  </a:lnTo>
                  <a:lnTo>
                    <a:pt x="25131" y="132459"/>
                  </a:lnTo>
                  <a:lnTo>
                    <a:pt x="83646" y="157540"/>
                  </a:lnTo>
                  <a:lnTo>
                    <a:pt x="134729" y="176594"/>
                  </a:lnTo>
                  <a:lnTo>
                    <a:pt x="173837" y="207670"/>
                  </a:lnTo>
                  <a:lnTo>
                    <a:pt x="201231" y="243662"/>
                  </a:lnTo>
                  <a:lnTo>
                    <a:pt x="210916" y="263882"/>
                  </a:lnTo>
                  <a:lnTo>
                    <a:pt x="212881" y="287687"/>
                  </a:lnTo>
                  <a:lnTo>
                    <a:pt x="208685" y="312694"/>
                  </a:lnTo>
                  <a:lnTo>
                    <a:pt x="199021" y="335507"/>
                  </a:lnTo>
                  <a:lnTo>
                    <a:pt x="190829" y="342994"/>
                  </a:lnTo>
                  <a:lnTo>
                    <a:pt x="169249" y="351314"/>
                  </a:lnTo>
                  <a:lnTo>
                    <a:pt x="110031" y="348249"/>
                  </a:lnTo>
                  <a:lnTo>
                    <a:pt x="68662" y="338451"/>
                  </a:lnTo>
                  <a:lnTo>
                    <a:pt x="3055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19169" y="600124"/>
              <a:ext cx="124148" cy="142110"/>
            </a:xfrm>
            <a:custGeom>
              <a:avLst/>
              <a:gdLst/>
              <a:ahLst/>
              <a:cxnLst/>
              <a:rect l="0" t="0" r="0" b="0"/>
              <a:pathLst>
                <a:path w="124148" h="142110">
                  <a:moveTo>
                    <a:pt x="8333" y="10528"/>
                  </a:moveTo>
                  <a:lnTo>
                    <a:pt x="0" y="48006"/>
                  </a:lnTo>
                  <a:lnTo>
                    <a:pt x="1575" y="85974"/>
                  </a:lnTo>
                  <a:lnTo>
                    <a:pt x="7669" y="110740"/>
                  </a:lnTo>
                  <a:lnTo>
                    <a:pt x="18177" y="129546"/>
                  </a:lnTo>
                  <a:lnTo>
                    <a:pt x="26594" y="135497"/>
                  </a:lnTo>
                  <a:lnTo>
                    <a:pt x="48425" y="142109"/>
                  </a:lnTo>
                  <a:lnTo>
                    <a:pt x="58457" y="141533"/>
                  </a:lnTo>
                  <a:lnTo>
                    <a:pt x="75844" y="134653"/>
                  </a:lnTo>
                  <a:lnTo>
                    <a:pt x="88251" y="120677"/>
                  </a:lnTo>
                  <a:lnTo>
                    <a:pt x="113240" y="62674"/>
                  </a:lnTo>
                  <a:lnTo>
                    <a:pt x="120915" y="31438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95958" y="347440"/>
              <a:ext cx="195797" cy="396661"/>
            </a:xfrm>
            <a:custGeom>
              <a:avLst/>
              <a:gdLst/>
              <a:ahLst/>
              <a:cxnLst/>
              <a:rect l="0" t="0" r="0" b="0"/>
              <a:pathLst>
                <a:path w="195797" h="396661">
                  <a:moveTo>
                    <a:pt x="0" y="0"/>
                  </a:moveTo>
                  <a:lnTo>
                    <a:pt x="9066" y="58617"/>
                  </a:lnTo>
                  <a:lnTo>
                    <a:pt x="11410" y="118857"/>
                  </a:lnTo>
                  <a:lnTo>
                    <a:pt x="18805" y="173216"/>
                  </a:lnTo>
                  <a:lnTo>
                    <a:pt x="20390" y="222509"/>
                  </a:lnTo>
                  <a:lnTo>
                    <a:pt x="20926" y="285978"/>
                  </a:lnTo>
                  <a:lnTo>
                    <a:pt x="21032" y="334216"/>
                  </a:lnTo>
                  <a:lnTo>
                    <a:pt x="23395" y="286801"/>
                  </a:lnTo>
                  <a:lnTo>
                    <a:pt x="37868" y="261493"/>
                  </a:lnTo>
                  <a:lnTo>
                    <a:pt x="50366" y="246460"/>
                  </a:lnTo>
                  <a:lnTo>
                    <a:pt x="76144" y="230433"/>
                  </a:lnTo>
                  <a:lnTo>
                    <a:pt x="98963" y="231486"/>
                  </a:lnTo>
                  <a:lnTo>
                    <a:pt x="122363" y="239753"/>
                  </a:lnTo>
                  <a:lnTo>
                    <a:pt x="163960" y="270839"/>
                  </a:lnTo>
                  <a:lnTo>
                    <a:pt x="185711" y="297058"/>
                  </a:lnTo>
                  <a:lnTo>
                    <a:pt x="193673" y="319979"/>
                  </a:lnTo>
                  <a:lnTo>
                    <a:pt x="195796" y="332642"/>
                  </a:lnTo>
                  <a:lnTo>
                    <a:pt x="191916" y="356071"/>
                  </a:lnTo>
                  <a:lnTo>
                    <a:pt x="187605" y="367232"/>
                  </a:lnTo>
                  <a:lnTo>
                    <a:pt x="180052" y="375843"/>
                  </a:lnTo>
                  <a:lnTo>
                    <a:pt x="159182" y="388530"/>
                  </a:lnTo>
                  <a:lnTo>
                    <a:pt x="121125" y="396660"/>
                  </a:lnTo>
                  <a:lnTo>
                    <a:pt x="85802" y="393479"/>
                  </a:lnTo>
                  <a:lnTo>
                    <a:pt x="44765" y="374689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42577" y="357968"/>
              <a:ext cx="16595" cy="400084"/>
            </a:xfrm>
            <a:custGeom>
              <a:avLst/>
              <a:gdLst/>
              <a:ahLst/>
              <a:cxnLst/>
              <a:rect l="0" t="0" r="0" b="0"/>
              <a:pathLst>
                <a:path w="16595" h="400084">
                  <a:moveTo>
                    <a:pt x="6065" y="0"/>
                  </a:moveTo>
                  <a:lnTo>
                    <a:pt x="0" y="42028"/>
                  </a:lnTo>
                  <a:lnTo>
                    <a:pt x="3748" y="90962"/>
                  </a:lnTo>
                  <a:lnTo>
                    <a:pt x="6549" y="145885"/>
                  </a:lnTo>
                  <a:lnTo>
                    <a:pt x="14263" y="207022"/>
                  </a:lnTo>
                  <a:lnTo>
                    <a:pt x="15904" y="262161"/>
                  </a:lnTo>
                  <a:lnTo>
                    <a:pt x="16389" y="312424"/>
                  </a:lnTo>
                  <a:lnTo>
                    <a:pt x="16554" y="371330"/>
                  </a:lnTo>
                  <a:lnTo>
                    <a:pt x="1659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74943" y="50536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2769" y="16789"/>
                  </a:lnTo>
                  <a:lnTo>
                    <a:pt x="610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64456" y="558010"/>
              <a:ext cx="105286" cy="210308"/>
            </a:xfrm>
            <a:custGeom>
              <a:avLst/>
              <a:gdLst/>
              <a:ahLst/>
              <a:cxnLst/>
              <a:rect l="0" t="0" r="0" b="0"/>
              <a:pathLst>
                <a:path w="105286" h="210308">
                  <a:moveTo>
                    <a:pt x="0" y="115813"/>
                  </a:moveTo>
                  <a:lnTo>
                    <a:pt x="17958" y="178094"/>
                  </a:lnTo>
                  <a:lnTo>
                    <a:pt x="25858" y="210176"/>
                  </a:lnTo>
                  <a:lnTo>
                    <a:pt x="25427" y="210307"/>
                  </a:lnTo>
                  <a:lnTo>
                    <a:pt x="23971" y="206885"/>
                  </a:lnTo>
                  <a:lnTo>
                    <a:pt x="18321" y="149918"/>
                  </a:lnTo>
                  <a:lnTo>
                    <a:pt x="15162" y="125122"/>
                  </a:lnTo>
                  <a:lnTo>
                    <a:pt x="22665" y="64663"/>
                  </a:lnTo>
                  <a:lnTo>
                    <a:pt x="25638" y="50128"/>
                  </a:lnTo>
                  <a:lnTo>
                    <a:pt x="31130" y="39267"/>
                  </a:lnTo>
                  <a:lnTo>
                    <a:pt x="46591" y="24081"/>
                  </a:lnTo>
                  <a:lnTo>
                    <a:pt x="82773" y="597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04302" y="581804"/>
              <a:ext cx="165481" cy="191753"/>
            </a:xfrm>
            <a:custGeom>
              <a:avLst/>
              <a:gdLst/>
              <a:ahLst/>
              <a:cxnLst/>
              <a:rect l="0" t="0" r="0" b="0"/>
              <a:pathLst>
                <a:path w="165481" h="191753">
                  <a:moveTo>
                    <a:pt x="81252" y="113076"/>
                  </a:moveTo>
                  <a:lnTo>
                    <a:pt x="89585" y="75598"/>
                  </a:lnTo>
                  <a:lnTo>
                    <a:pt x="88465" y="51966"/>
                  </a:lnTo>
                  <a:lnTo>
                    <a:pt x="80168" y="29764"/>
                  </a:lnTo>
                  <a:lnTo>
                    <a:pt x="56755" y="3123"/>
                  </a:lnTo>
                  <a:lnTo>
                    <a:pt x="47373" y="0"/>
                  </a:lnTo>
                  <a:lnTo>
                    <a:pt x="27591" y="2769"/>
                  </a:lnTo>
                  <a:lnTo>
                    <a:pt x="19741" y="7952"/>
                  </a:lnTo>
                  <a:lnTo>
                    <a:pt x="7900" y="23071"/>
                  </a:lnTo>
                  <a:lnTo>
                    <a:pt x="246" y="62491"/>
                  </a:lnTo>
                  <a:lnTo>
                    <a:pt x="0" y="125874"/>
                  </a:lnTo>
                  <a:lnTo>
                    <a:pt x="20055" y="174616"/>
                  </a:lnTo>
                  <a:lnTo>
                    <a:pt x="26416" y="185688"/>
                  </a:lnTo>
                  <a:lnTo>
                    <a:pt x="32996" y="190730"/>
                  </a:lnTo>
                  <a:lnTo>
                    <a:pt x="39723" y="191752"/>
                  </a:lnTo>
                  <a:lnTo>
                    <a:pt x="46547" y="190093"/>
                  </a:lnTo>
                  <a:lnTo>
                    <a:pt x="52266" y="185478"/>
                  </a:lnTo>
                  <a:lnTo>
                    <a:pt x="61740" y="170991"/>
                  </a:lnTo>
                  <a:lnTo>
                    <a:pt x="76185" y="124690"/>
                  </a:lnTo>
                  <a:lnTo>
                    <a:pt x="80921" y="92471"/>
                  </a:lnTo>
                  <a:lnTo>
                    <a:pt x="83371" y="92320"/>
                  </a:lnTo>
                  <a:lnTo>
                    <a:pt x="106314" y="126417"/>
                  </a:lnTo>
                  <a:lnTo>
                    <a:pt x="115008" y="145912"/>
                  </a:lnTo>
                  <a:lnTo>
                    <a:pt x="129010" y="160035"/>
                  </a:lnTo>
                  <a:lnTo>
                    <a:pt x="150384" y="171444"/>
                  </a:lnTo>
                  <a:lnTo>
                    <a:pt x="165480" y="176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72239" y="592717"/>
              <a:ext cx="134415" cy="186521"/>
            </a:xfrm>
            <a:custGeom>
              <a:avLst/>
              <a:gdLst/>
              <a:ahLst/>
              <a:cxnLst/>
              <a:rect l="0" t="0" r="0" b="0"/>
              <a:pathLst>
                <a:path w="134415" h="186521">
                  <a:moveTo>
                    <a:pt x="113356" y="17935"/>
                  </a:moveTo>
                  <a:lnTo>
                    <a:pt x="102178" y="6757"/>
                  </a:lnTo>
                  <a:lnTo>
                    <a:pt x="84212" y="1269"/>
                  </a:lnTo>
                  <a:lnTo>
                    <a:pt x="61799" y="0"/>
                  </a:lnTo>
                  <a:lnTo>
                    <a:pt x="40139" y="3335"/>
                  </a:lnTo>
                  <a:lnTo>
                    <a:pt x="31790" y="8202"/>
                  </a:lnTo>
                  <a:lnTo>
                    <a:pt x="19393" y="22968"/>
                  </a:lnTo>
                  <a:lnTo>
                    <a:pt x="5837" y="51012"/>
                  </a:lnTo>
                  <a:lnTo>
                    <a:pt x="0" y="87137"/>
                  </a:lnTo>
                  <a:lnTo>
                    <a:pt x="3861" y="121888"/>
                  </a:lnTo>
                  <a:lnTo>
                    <a:pt x="18003" y="154411"/>
                  </a:lnTo>
                  <a:lnTo>
                    <a:pt x="37011" y="180685"/>
                  </a:lnTo>
                  <a:lnTo>
                    <a:pt x="44912" y="184927"/>
                  </a:lnTo>
                  <a:lnTo>
                    <a:pt x="63049" y="186520"/>
                  </a:lnTo>
                  <a:lnTo>
                    <a:pt x="79689" y="180210"/>
                  </a:lnTo>
                  <a:lnTo>
                    <a:pt x="134414" y="133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81003" y="389554"/>
              <a:ext cx="9878" cy="400084"/>
            </a:xfrm>
            <a:custGeom>
              <a:avLst/>
              <a:gdLst/>
              <a:ahLst/>
              <a:cxnLst/>
              <a:rect l="0" t="0" r="0" b="0"/>
              <a:pathLst>
                <a:path w="9878" h="400084">
                  <a:moveTo>
                    <a:pt x="9877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3547"/>
                  </a:lnTo>
                  <a:lnTo>
                    <a:pt x="7739" y="212235"/>
                  </a:lnTo>
                  <a:lnTo>
                    <a:pt x="9244" y="266825"/>
                  </a:lnTo>
                  <a:lnTo>
                    <a:pt x="9690" y="324334"/>
                  </a:lnTo>
                  <a:lnTo>
                    <a:pt x="9822" y="369060"/>
                  </a:lnTo>
                  <a:lnTo>
                    <a:pt x="987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17181" y="494839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73092" y="8333"/>
                  </a:lnTo>
                  <a:lnTo>
                    <a:pt x="121669" y="10095"/>
                  </a:lnTo>
                  <a:lnTo>
                    <a:pt x="60823" y="5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12608" y="589595"/>
              <a:ext cx="94170" cy="241818"/>
            </a:xfrm>
            <a:custGeom>
              <a:avLst/>
              <a:gdLst/>
              <a:ahLst/>
              <a:cxnLst/>
              <a:rect l="0" t="0" r="0" b="0"/>
              <a:pathLst>
                <a:path w="94170" h="241818">
                  <a:moveTo>
                    <a:pt x="9941" y="63171"/>
                  </a:moveTo>
                  <a:lnTo>
                    <a:pt x="11111" y="112434"/>
                  </a:lnTo>
                  <a:lnTo>
                    <a:pt x="17177" y="162516"/>
                  </a:lnTo>
                  <a:lnTo>
                    <a:pt x="22939" y="225601"/>
                  </a:lnTo>
                  <a:lnTo>
                    <a:pt x="26247" y="241817"/>
                  </a:lnTo>
                  <a:lnTo>
                    <a:pt x="9458" y="180031"/>
                  </a:lnTo>
                  <a:lnTo>
                    <a:pt x="2389" y="141470"/>
                  </a:lnTo>
                  <a:lnTo>
                    <a:pt x="0" y="81627"/>
                  </a:lnTo>
                  <a:lnTo>
                    <a:pt x="3314" y="69626"/>
                  </a:lnTo>
                  <a:lnTo>
                    <a:pt x="16354" y="50052"/>
                  </a:lnTo>
                  <a:lnTo>
                    <a:pt x="43427" y="31468"/>
                  </a:lnTo>
                  <a:lnTo>
                    <a:pt x="80507" y="14708"/>
                  </a:lnTo>
                  <a:lnTo>
                    <a:pt x="941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91005" y="62118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42692"/>
                  </a:lnTo>
                  <a:lnTo>
                    <a:pt x="10723" y="103238"/>
                  </a:lnTo>
                  <a:lnTo>
                    <a:pt x="18669" y="14885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91005" y="48431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80476" y="610630"/>
              <a:ext cx="185486" cy="407310"/>
            </a:xfrm>
            <a:custGeom>
              <a:avLst/>
              <a:gdLst/>
              <a:ahLst/>
              <a:cxnLst/>
              <a:rect l="0" t="0" r="0" b="0"/>
              <a:pathLst>
                <a:path w="185486" h="407310">
                  <a:moveTo>
                    <a:pt x="136871" y="147421"/>
                  </a:moveTo>
                  <a:lnTo>
                    <a:pt x="153681" y="128271"/>
                  </a:lnTo>
                  <a:lnTo>
                    <a:pt x="170448" y="94694"/>
                  </a:lnTo>
                  <a:lnTo>
                    <a:pt x="175286" y="56279"/>
                  </a:lnTo>
                  <a:lnTo>
                    <a:pt x="172272" y="33214"/>
                  </a:lnTo>
                  <a:lnTo>
                    <a:pt x="163913" y="14384"/>
                  </a:lnTo>
                  <a:lnTo>
                    <a:pt x="158409" y="6088"/>
                  </a:lnTo>
                  <a:lnTo>
                    <a:pt x="151230" y="1726"/>
                  </a:lnTo>
                  <a:lnTo>
                    <a:pt x="133894" y="0"/>
                  </a:lnTo>
                  <a:lnTo>
                    <a:pt x="125528" y="4687"/>
                  </a:lnTo>
                  <a:lnTo>
                    <a:pt x="109993" y="22372"/>
                  </a:lnTo>
                  <a:lnTo>
                    <a:pt x="93682" y="53048"/>
                  </a:lnTo>
                  <a:lnTo>
                    <a:pt x="87030" y="89953"/>
                  </a:lnTo>
                  <a:lnTo>
                    <a:pt x="91712" y="113691"/>
                  </a:lnTo>
                  <a:lnTo>
                    <a:pt x="96237" y="124934"/>
                  </a:lnTo>
                  <a:lnTo>
                    <a:pt x="102762" y="131260"/>
                  </a:lnTo>
                  <a:lnTo>
                    <a:pt x="110623" y="134308"/>
                  </a:lnTo>
                  <a:lnTo>
                    <a:pt x="119372" y="135169"/>
                  </a:lnTo>
                  <a:lnTo>
                    <a:pt x="126375" y="132234"/>
                  </a:lnTo>
                  <a:lnTo>
                    <a:pt x="137275" y="119615"/>
                  </a:lnTo>
                  <a:lnTo>
                    <a:pt x="141819" y="118355"/>
                  </a:lnTo>
                  <a:lnTo>
                    <a:pt x="146019" y="121025"/>
                  </a:lnTo>
                  <a:lnTo>
                    <a:pt x="149989" y="126314"/>
                  </a:lnTo>
                  <a:lnTo>
                    <a:pt x="160002" y="184431"/>
                  </a:lnTo>
                  <a:lnTo>
                    <a:pt x="172376" y="239090"/>
                  </a:lnTo>
                  <a:lnTo>
                    <a:pt x="184914" y="299323"/>
                  </a:lnTo>
                  <a:lnTo>
                    <a:pt x="185485" y="354375"/>
                  </a:lnTo>
                  <a:lnTo>
                    <a:pt x="179534" y="376271"/>
                  </a:lnTo>
                  <a:lnTo>
                    <a:pt x="169091" y="393802"/>
                  </a:lnTo>
                  <a:lnTo>
                    <a:pt x="160690" y="399412"/>
                  </a:lnTo>
                  <a:lnTo>
                    <a:pt x="126511" y="407309"/>
                  </a:lnTo>
                  <a:lnTo>
                    <a:pt x="76160" y="406857"/>
                  </a:lnTo>
                  <a:lnTo>
                    <a:pt x="17655" y="400994"/>
                  </a:lnTo>
                  <a:lnTo>
                    <a:pt x="0" y="400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91046" y="389554"/>
              <a:ext cx="186536" cy="400084"/>
            </a:xfrm>
            <a:custGeom>
              <a:avLst/>
              <a:gdLst/>
              <a:ahLst/>
              <a:cxnLst/>
              <a:rect l="0" t="0" r="0" b="0"/>
              <a:pathLst>
                <a:path w="186536" h="400084">
                  <a:moveTo>
                    <a:pt x="0" y="0"/>
                  </a:moveTo>
                  <a:lnTo>
                    <a:pt x="3120" y="48931"/>
                  </a:lnTo>
                  <a:lnTo>
                    <a:pt x="14654" y="102472"/>
                  </a:lnTo>
                  <a:lnTo>
                    <a:pt x="24749" y="152805"/>
                  </a:lnTo>
                  <a:lnTo>
                    <a:pt x="35149" y="206582"/>
                  </a:lnTo>
                  <a:lnTo>
                    <a:pt x="45640" y="259561"/>
                  </a:lnTo>
                  <a:lnTo>
                    <a:pt x="50568" y="312303"/>
                  </a:lnTo>
                  <a:lnTo>
                    <a:pt x="51063" y="365933"/>
                  </a:lnTo>
                  <a:lnTo>
                    <a:pt x="49250" y="366788"/>
                  </a:lnTo>
                  <a:lnTo>
                    <a:pt x="46872" y="363848"/>
                  </a:lnTo>
                  <a:lnTo>
                    <a:pt x="47349" y="351223"/>
                  </a:lnTo>
                  <a:lnTo>
                    <a:pt x="60351" y="289967"/>
                  </a:lnTo>
                  <a:lnTo>
                    <a:pt x="66988" y="265745"/>
                  </a:lnTo>
                  <a:lnTo>
                    <a:pt x="73904" y="256712"/>
                  </a:lnTo>
                  <a:lnTo>
                    <a:pt x="94067" y="243556"/>
                  </a:lnTo>
                  <a:lnTo>
                    <a:pt x="103656" y="241919"/>
                  </a:lnTo>
                  <a:lnTo>
                    <a:pt x="112388" y="243168"/>
                  </a:lnTo>
                  <a:lnTo>
                    <a:pt x="128330" y="250794"/>
                  </a:lnTo>
                  <a:lnTo>
                    <a:pt x="150458" y="269411"/>
                  </a:lnTo>
                  <a:lnTo>
                    <a:pt x="170663" y="296635"/>
                  </a:lnTo>
                  <a:lnTo>
                    <a:pt x="183408" y="328097"/>
                  </a:lnTo>
                  <a:lnTo>
                    <a:pt x="186535" y="364196"/>
                  </a:lnTo>
                  <a:lnTo>
                    <a:pt x="17898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12274" y="400082"/>
              <a:ext cx="10400" cy="357970"/>
            </a:xfrm>
            <a:custGeom>
              <a:avLst/>
              <a:gdLst/>
              <a:ahLst/>
              <a:cxnLst/>
              <a:rect l="0" t="0" r="0" b="0"/>
              <a:pathLst>
                <a:path w="10400" h="357970">
                  <a:moveTo>
                    <a:pt x="10399" y="0"/>
                  </a:moveTo>
                  <a:lnTo>
                    <a:pt x="2066" y="37478"/>
                  </a:lnTo>
                  <a:lnTo>
                    <a:pt x="304" y="94491"/>
                  </a:lnTo>
                  <a:lnTo>
                    <a:pt x="0" y="150440"/>
                  </a:lnTo>
                  <a:lnTo>
                    <a:pt x="5498" y="205882"/>
                  </a:lnTo>
                  <a:lnTo>
                    <a:pt x="8947" y="259354"/>
                  </a:lnTo>
                  <a:lnTo>
                    <a:pt x="10112" y="319079"/>
                  </a:lnTo>
                  <a:lnTo>
                    <a:pt x="1039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17388" y="536953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3306" y="3119"/>
                  </a:lnTo>
                  <a:lnTo>
                    <a:pt x="103915" y="8333"/>
                  </a:lnTo>
                  <a:lnTo>
                    <a:pt x="55356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96456" y="473782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7409" y="48931"/>
                  </a:lnTo>
                  <a:lnTo>
                    <a:pt x="2195" y="96776"/>
                  </a:lnTo>
                  <a:lnTo>
                    <a:pt x="650" y="151117"/>
                  </a:lnTo>
                  <a:lnTo>
                    <a:pt x="193" y="211672"/>
                  </a:lnTo>
                  <a:lnTo>
                    <a:pt x="57" y="270948"/>
                  </a:lnTo>
                  <a:lnTo>
                    <a:pt x="17" y="32243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80642" y="631709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57350" y="3120"/>
                  </a:lnTo>
                  <a:lnTo>
                    <a:pt x="95634" y="16789"/>
                  </a:lnTo>
                  <a:lnTo>
                    <a:pt x="36612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85661" y="731405"/>
              <a:ext cx="145524" cy="174142"/>
            </a:xfrm>
            <a:custGeom>
              <a:avLst/>
              <a:gdLst/>
              <a:ahLst/>
              <a:cxnLst/>
              <a:rect l="0" t="0" r="0" b="0"/>
              <a:pathLst>
                <a:path w="145524" h="174142">
                  <a:moveTo>
                    <a:pt x="68722" y="5589"/>
                  </a:moveTo>
                  <a:lnTo>
                    <a:pt x="51954" y="0"/>
                  </a:lnTo>
                  <a:lnTo>
                    <a:pt x="44676" y="693"/>
                  </a:lnTo>
                  <a:lnTo>
                    <a:pt x="30349" y="7703"/>
                  </a:lnTo>
                  <a:lnTo>
                    <a:pt x="9130" y="30392"/>
                  </a:lnTo>
                  <a:lnTo>
                    <a:pt x="1292" y="55607"/>
                  </a:lnTo>
                  <a:lnTo>
                    <a:pt x="0" y="96449"/>
                  </a:lnTo>
                  <a:lnTo>
                    <a:pt x="5424" y="119671"/>
                  </a:lnTo>
                  <a:lnTo>
                    <a:pt x="15633" y="141690"/>
                  </a:lnTo>
                  <a:lnTo>
                    <a:pt x="40124" y="168228"/>
                  </a:lnTo>
                  <a:lnTo>
                    <a:pt x="49657" y="172507"/>
                  </a:lnTo>
                  <a:lnTo>
                    <a:pt x="69608" y="174141"/>
                  </a:lnTo>
                  <a:lnTo>
                    <a:pt x="100570" y="162895"/>
                  </a:lnTo>
                  <a:lnTo>
                    <a:pt x="126382" y="144745"/>
                  </a:lnTo>
                  <a:lnTo>
                    <a:pt x="143258" y="118961"/>
                  </a:lnTo>
                  <a:lnTo>
                    <a:pt x="145523" y="96141"/>
                  </a:lnTo>
                  <a:lnTo>
                    <a:pt x="141461" y="71571"/>
                  </a:lnTo>
                  <a:lnTo>
                    <a:pt x="131856" y="48952"/>
                  </a:lnTo>
                  <a:lnTo>
                    <a:pt x="107705" y="22077"/>
                  </a:lnTo>
                  <a:lnTo>
                    <a:pt x="99390" y="17751"/>
                  </a:lnTo>
                  <a:lnTo>
                    <a:pt x="68722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812380" y="442196"/>
              <a:ext cx="181215" cy="484312"/>
            </a:xfrm>
            <a:custGeom>
              <a:avLst/>
              <a:gdLst/>
              <a:ahLst/>
              <a:cxnLst/>
              <a:rect l="0" t="0" r="0" b="0"/>
              <a:pathLst>
                <a:path w="181215" h="484312">
                  <a:moveTo>
                    <a:pt x="21029" y="0"/>
                  </a:moveTo>
                  <a:lnTo>
                    <a:pt x="13793" y="27556"/>
                  </a:lnTo>
                  <a:lnTo>
                    <a:pt x="8031" y="80660"/>
                  </a:lnTo>
                  <a:lnTo>
                    <a:pt x="2360" y="127235"/>
                  </a:lnTo>
                  <a:lnTo>
                    <a:pt x="680" y="183539"/>
                  </a:lnTo>
                  <a:lnTo>
                    <a:pt x="182" y="239216"/>
                  </a:lnTo>
                  <a:lnTo>
                    <a:pt x="65" y="282963"/>
                  </a:lnTo>
                  <a:lnTo>
                    <a:pt x="0" y="344714"/>
                  </a:lnTo>
                  <a:lnTo>
                    <a:pt x="3097" y="405567"/>
                  </a:lnTo>
                  <a:lnTo>
                    <a:pt x="5565" y="417777"/>
                  </a:lnTo>
                  <a:lnTo>
                    <a:pt x="8380" y="421238"/>
                  </a:lnTo>
                  <a:lnTo>
                    <a:pt x="11426" y="418866"/>
                  </a:lnTo>
                  <a:lnTo>
                    <a:pt x="30311" y="387026"/>
                  </a:lnTo>
                  <a:lnTo>
                    <a:pt x="46211" y="373613"/>
                  </a:lnTo>
                  <a:lnTo>
                    <a:pt x="108739" y="339557"/>
                  </a:lnTo>
                  <a:lnTo>
                    <a:pt x="156508" y="323397"/>
                  </a:lnTo>
                  <a:lnTo>
                    <a:pt x="172099" y="309848"/>
                  </a:lnTo>
                  <a:lnTo>
                    <a:pt x="177894" y="301322"/>
                  </a:lnTo>
                  <a:lnTo>
                    <a:pt x="181214" y="282490"/>
                  </a:lnTo>
                  <a:lnTo>
                    <a:pt x="180462" y="272555"/>
                  </a:lnTo>
                  <a:lnTo>
                    <a:pt x="176451" y="264761"/>
                  </a:lnTo>
                  <a:lnTo>
                    <a:pt x="162635" y="252983"/>
                  </a:lnTo>
                  <a:lnTo>
                    <a:pt x="129537" y="245364"/>
                  </a:lnTo>
                  <a:lnTo>
                    <a:pt x="106690" y="249821"/>
                  </a:lnTo>
                  <a:lnTo>
                    <a:pt x="86007" y="260770"/>
                  </a:lnTo>
                  <a:lnTo>
                    <a:pt x="69015" y="277335"/>
                  </a:lnTo>
                  <a:lnTo>
                    <a:pt x="51885" y="306392"/>
                  </a:lnTo>
                  <a:lnTo>
                    <a:pt x="44990" y="342817"/>
                  </a:lnTo>
                  <a:lnTo>
                    <a:pt x="51065" y="395877"/>
                  </a:lnTo>
                  <a:lnTo>
                    <a:pt x="61384" y="429253"/>
                  </a:lnTo>
                  <a:lnTo>
                    <a:pt x="79909" y="454480"/>
                  </a:lnTo>
                  <a:lnTo>
                    <a:pt x="97501" y="469493"/>
                  </a:lnTo>
                  <a:lnTo>
                    <a:pt x="123257" y="477725"/>
                  </a:lnTo>
                  <a:lnTo>
                    <a:pt x="168428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039044" y="487734"/>
              <a:ext cx="131278" cy="438774"/>
            </a:xfrm>
            <a:custGeom>
              <a:avLst/>
              <a:gdLst/>
              <a:ahLst/>
              <a:cxnLst/>
              <a:rect l="0" t="0" r="0" b="0"/>
              <a:pathLst>
                <a:path w="131278" h="438774">
                  <a:moveTo>
                    <a:pt x="78635" y="438773"/>
                  </a:moveTo>
                  <a:lnTo>
                    <a:pt x="60677" y="383729"/>
                  </a:lnTo>
                  <a:lnTo>
                    <a:pt x="43848" y="332320"/>
                  </a:lnTo>
                  <a:lnTo>
                    <a:pt x="23929" y="271516"/>
                  </a:lnTo>
                  <a:lnTo>
                    <a:pt x="12383" y="214911"/>
                  </a:lnTo>
                  <a:lnTo>
                    <a:pt x="7142" y="159274"/>
                  </a:lnTo>
                  <a:lnTo>
                    <a:pt x="0" y="105744"/>
                  </a:lnTo>
                  <a:lnTo>
                    <a:pt x="1653" y="64017"/>
                  </a:lnTo>
                  <a:lnTo>
                    <a:pt x="9551" y="29427"/>
                  </a:lnTo>
                  <a:lnTo>
                    <a:pt x="15032" y="20817"/>
                  </a:lnTo>
                  <a:lnTo>
                    <a:pt x="30479" y="8130"/>
                  </a:lnTo>
                  <a:lnTo>
                    <a:pt x="70086" y="0"/>
                  </a:lnTo>
                  <a:lnTo>
                    <a:pt x="95892" y="4337"/>
                  </a:lnTo>
                  <a:lnTo>
                    <a:pt x="115551" y="12894"/>
                  </a:lnTo>
                  <a:lnTo>
                    <a:pt x="131277" y="28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01865" y="715937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287002" y="526424"/>
              <a:ext cx="41248" cy="389556"/>
            </a:xfrm>
            <a:custGeom>
              <a:avLst/>
              <a:gdLst/>
              <a:ahLst/>
              <a:cxnLst/>
              <a:rect l="0" t="0" r="0" b="0"/>
              <a:pathLst>
                <a:path w="41248" h="389556">
                  <a:moveTo>
                    <a:pt x="20190" y="0"/>
                  </a:moveTo>
                  <a:lnTo>
                    <a:pt x="9011" y="11179"/>
                  </a:lnTo>
                  <a:lnTo>
                    <a:pt x="3523" y="29145"/>
                  </a:lnTo>
                  <a:lnTo>
                    <a:pt x="0" y="89985"/>
                  </a:lnTo>
                  <a:lnTo>
                    <a:pt x="473" y="152783"/>
                  </a:lnTo>
                  <a:lnTo>
                    <a:pt x="10619" y="207128"/>
                  </a:lnTo>
                  <a:lnTo>
                    <a:pt x="20099" y="269995"/>
                  </a:lnTo>
                  <a:lnTo>
                    <a:pt x="31393" y="321354"/>
                  </a:lnTo>
                  <a:lnTo>
                    <a:pt x="38328" y="360768"/>
                  </a:lnTo>
                  <a:lnTo>
                    <a:pt x="4124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275606" y="664758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9065"/>
                  </a:moveTo>
                  <a:lnTo>
                    <a:pt x="67725" y="0"/>
                  </a:lnTo>
                  <a:lnTo>
                    <a:pt x="12154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65077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9380891" y="926507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536953" y="1888956"/>
            <a:ext cx="2600540" cy="827397"/>
            <a:chOff x="536953" y="1888956"/>
            <a:chExt cx="2600540" cy="827397"/>
          </a:xfrm>
        </p:grpSpPr>
        <p:sp>
          <p:nvSpPr>
            <p:cNvPr id="39" name="Freeform 38"/>
            <p:cNvSpPr/>
            <p:nvPr/>
          </p:nvSpPr>
          <p:spPr>
            <a:xfrm>
              <a:off x="536953" y="2215923"/>
              <a:ext cx="178985" cy="16119"/>
            </a:xfrm>
            <a:custGeom>
              <a:avLst/>
              <a:gdLst/>
              <a:ahLst/>
              <a:cxnLst/>
              <a:rect l="0" t="0" r="0" b="0"/>
              <a:pathLst>
                <a:path w="178985" h="16119">
                  <a:moveTo>
                    <a:pt x="178984" y="5590"/>
                  </a:moveTo>
                  <a:lnTo>
                    <a:pt x="120368" y="0"/>
                  </a:lnTo>
                  <a:lnTo>
                    <a:pt x="60651" y="4045"/>
                  </a:lnTo>
                  <a:lnTo>
                    <a:pt x="26549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79375" y="1937243"/>
              <a:ext cx="252460" cy="550626"/>
            </a:xfrm>
            <a:custGeom>
              <a:avLst/>
              <a:gdLst/>
              <a:ahLst/>
              <a:cxnLst/>
              <a:rect l="0" t="0" r="0" b="0"/>
              <a:pathLst>
                <a:path w="252460" h="550626">
                  <a:moveTo>
                    <a:pt x="84003" y="0"/>
                  </a:moveTo>
                  <a:lnTo>
                    <a:pt x="66044" y="61111"/>
                  </a:lnTo>
                  <a:lnTo>
                    <a:pt x="52336" y="111117"/>
                  </a:lnTo>
                  <a:lnTo>
                    <a:pt x="38363" y="165449"/>
                  </a:lnTo>
                  <a:lnTo>
                    <a:pt x="34859" y="168791"/>
                  </a:lnTo>
                  <a:lnTo>
                    <a:pt x="31353" y="166340"/>
                  </a:lnTo>
                  <a:lnTo>
                    <a:pt x="27846" y="160026"/>
                  </a:lnTo>
                  <a:lnTo>
                    <a:pt x="27069" y="143652"/>
                  </a:lnTo>
                  <a:lnTo>
                    <a:pt x="40370" y="87028"/>
                  </a:lnTo>
                  <a:lnTo>
                    <a:pt x="64032" y="45787"/>
                  </a:lnTo>
                  <a:lnTo>
                    <a:pt x="70689" y="37544"/>
                  </a:lnTo>
                  <a:lnTo>
                    <a:pt x="79806" y="33218"/>
                  </a:lnTo>
                  <a:lnTo>
                    <a:pt x="102415" y="31531"/>
                  </a:lnTo>
                  <a:lnTo>
                    <a:pt x="124941" y="40920"/>
                  </a:lnTo>
                  <a:lnTo>
                    <a:pt x="145482" y="57961"/>
                  </a:lnTo>
                  <a:lnTo>
                    <a:pt x="169029" y="95033"/>
                  </a:lnTo>
                  <a:lnTo>
                    <a:pt x="188059" y="153129"/>
                  </a:lnTo>
                  <a:lnTo>
                    <a:pt x="196333" y="197450"/>
                  </a:lnTo>
                  <a:lnTo>
                    <a:pt x="198784" y="255036"/>
                  </a:lnTo>
                  <a:lnTo>
                    <a:pt x="196391" y="307193"/>
                  </a:lnTo>
                  <a:lnTo>
                    <a:pt x="188273" y="354233"/>
                  </a:lnTo>
                  <a:lnTo>
                    <a:pt x="175049" y="416242"/>
                  </a:lnTo>
                  <a:lnTo>
                    <a:pt x="160002" y="461117"/>
                  </a:lnTo>
                  <a:lnTo>
                    <a:pt x="106979" y="523899"/>
                  </a:lnTo>
                  <a:lnTo>
                    <a:pt x="90705" y="538171"/>
                  </a:lnTo>
                  <a:lnTo>
                    <a:pt x="71774" y="548413"/>
                  </a:lnTo>
                  <a:lnTo>
                    <a:pt x="48542" y="550625"/>
                  </a:lnTo>
                  <a:lnTo>
                    <a:pt x="35796" y="549578"/>
                  </a:lnTo>
                  <a:lnTo>
                    <a:pt x="15394" y="539055"/>
                  </a:lnTo>
                  <a:lnTo>
                    <a:pt x="6678" y="531335"/>
                  </a:lnTo>
                  <a:lnTo>
                    <a:pt x="2037" y="521510"/>
                  </a:lnTo>
                  <a:lnTo>
                    <a:pt x="0" y="498114"/>
                  </a:lnTo>
                  <a:lnTo>
                    <a:pt x="5431" y="464224"/>
                  </a:lnTo>
                  <a:lnTo>
                    <a:pt x="20038" y="437545"/>
                  </a:lnTo>
                  <a:lnTo>
                    <a:pt x="35687" y="425312"/>
                  </a:lnTo>
                  <a:lnTo>
                    <a:pt x="44773" y="420412"/>
                  </a:lnTo>
                  <a:lnTo>
                    <a:pt x="85507" y="413515"/>
                  </a:lnTo>
                  <a:lnTo>
                    <a:pt x="123443" y="417061"/>
                  </a:lnTo>
                  <a:lnTo>
                    <a:pt x="181527" y="443508"/>
                  </a:lnTo>
                  <a:lnTo>
                    <a:pt x="218574" y="457403"/>
                  </a:lnTo>
                  <a:lnTo>
                    <a:pt x="25245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47647" y="2368911"/>
              <a:ext cx="90592" cy="157929"/>
            </a:xfrm>
            <a:custGeom>
              <a:avLst/>
              <a:gdLst/>
              <a:ahLst/>
              <a:cxnLst/>
              <a:rect l="0" t="0" r="0" b="0"/>
              <a:pathLst>
                <a:path w="90592" h="157929">
                  <a:moveTo>
                    <a:pt x="0" y="0"/>
                  </a:moveTo>
                  <a:lnTo>
                    <a:pt x="38374" y="29309"/>
                  </a:lnTo>
                  <a:lnTo>
                    <a:pt x="80698" y="79364"/>
                  </a:lnTo>
                  <a:lnTo>
                    <a:pt x="88509" y="100394"/>
                  </a:lnTo>
                  <a:lnTo>
                    <a:pt x="90591" y="112553"/>
                  </a:lnTo>
                  <a:lnTo>
                    <a:pt x="86666" y="132302"/>
                  </a:lnTo>
                  <a:lnTo>
                    <a:pt x="82344" y="140844"/>
                  </a:lnTo>
                  <a:lnTo>
                    <a:pt x="75953" y="146539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37202" y="1906460"/>
              <a:ext cx="221075" cy="451924"/>
            </a:xfrm>
            <a:custGeom>
              <a:avLst/>
              <a:gdLst/>
              <a:ahLst/>
              <a:cxnLst/>
              <a:rect l="0" t="0" r="0" b="0"/>
              <a:pathLst>
                <a:path w="221075" h="451924">
                  <a:moveTo>
                    <a:pt x="0" y="9726"/>
                  </a:moveTo>
                  <a:lnTo>
                    <a:pt x="48931" y="18059"/>
                  </a:lnTo>
                  <a:lnTo>
                    <a:pt x="108061" y="19821"/>
                  </a:lnTo>
                  <a:lnTo>
                    <a:pt x="163631" y="18999"/>
                  </a:lnTo>
                  <a:lnTo>
                    <a:pt x="197442" y="10654"/>
                  </a:lnTo>
                  <a:lnTo>
                    <a:pt x="214874" y="0"/>
                  </a:lnTo>
                  <a:lnTo>
                    <a:pt x="219288" y="902"/>
                  </a:lnTo>
                  <a:lnTo>
                    <a:pt x="221061" y="6183"/>
                  </a:lnTo>
                  <a:lnTo>
                    <a:pt x="221074" y="14383"/>
                  </a:lnTo>
                  <a:lnTo>
                    <a:pt x="197377" y="73306"/>
                  </a:lnTo>
                  <a:lnTo>
                    <a:pt x="170762" y="133927"/>
                  </a:lnTo>
                  <a:lnTo>
                    <a:pt x="150042" y="188428"/>
                  </a:lnTo>
                  <a:lnTo>
                    <a:pt x="124336" y="241316"/>
                  </a:lnTo>
                  <a:lnTo>
                    <a:pt x="101855" y="300271"/>
                  </a:lnTo>
                  <a:lnTo>
                    <a:pt x="88801" y="349797"/>
                  </a:lnTo>
                  <a:lnTo>
                    <a:pt x="73909" y="405927"/>
                  </a:lnTo>
                  <a:lnTo>
                    <a:pt x="63233" y="434005"/>
                  </a:lnTo>
                  <a:lnTo>
                    <a:pt x="52642" y="4519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53098" y="1958300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31585" y="0"/>
                  </a:moveTo>
                  <a:lnTo>
                    <a:pt x="23252" y="48931"/>
                  </a:lnTo>
                  <a:lnTo>
                    <a:pt x="21708" y="96776"/>
                  </a:lnTo>
                  <a:lnTo>
                    <a:pt x="21250" y="147997"/>
                  </a:lnTo>
                  <a:lnTo>
                    <a:pt x="17995" y="203338"/>
                  </a:lnTo>
                  <a:lnTo>
                    <a:pt x="12741" y="261070"/>
                  </a:lnTo>
                  <a:lnTo>
                    <a:pt x="11184" y="312101"/>
                  </a:lnTo>
                  <a:lnTo>
                    <a:pt x="5069" y="36567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63233" y="1888956"/>
              <a:ext cx="323805" cy="448371"/>
            </a:xfrm>
            <a:custGeom>
              <a:avLst/>
              <a:gdLst/>
              <a:ahLst/>
              <a:cxnLst/>
              <a:rect l="0" t="0" r="0" b="0"/>
              <a:pathLst>
                <a:path w="323805" h="448371">
                  <a:moveTo>
                    <a:pt x="116290" y="16702"/>
                  </a:moveTo>
                  <a:lnTo>
                    <a:pt x="65295" y="70816"/>
                  </a:lnTo>
                  <a:lnTo>
                    <a:pt x="39959" y="98246"/>
                  </a:lnTo>
                  <a:lnTo>
                    <a:pt x="5546" y="128476"/>
                  </a:lnTo>
                  <a:lnTo>
                    <a:pt x="1516" y="129822"/>
                  </a:lnTo>
                  <a:lnTo>
                    <a:pt x="0" y="127210"/>
                  </a:lnTo>
                  <a:lnTo>
                    <a:pt x="159" y="121960"/>
                  </a:lnTo>
                  <a:lnTo>
                    <a:pt x="11561" y="92213"/>
                  </a:lnTo>
                  <a:lnTo>
                    <a:pt x="40935" y="59352"/>
                  </a:lnTo>
                  <a:lnTo>
                    <a:pt x="98135" y="17697"/>
                  </a:lnTo>
                  <a:lnTo>
                    <a:pt x="124599" y="5446"/>
                  </a:lnTo>
                  <a:lnTo>
                    <a:pt x="151958" y="0"/>
                  </a:lnTo>
                  <a:lnTo>
                    <a:pt x="173476" y="3820"/>
                  </a:lnTo>
                  <a:lnTo>
                    <a:pt x="182490" y="8114"/>
                  </a:lnTo>
                  <a:lnTo>
                    <a:pt x="195625" y="22243"/>
                  </a:lnTo>
                  <a:lnTo>
                    <a:pt x="200766" y="30925"/>
                  </a:lnTo>
                  <a:lnTo>
                    <a:pt x="203358" y="49929"/>
                  </a:lnTo>
                  <a:lnTo>
                    <a:pt x="195490" y="90725"/>
                  </a:lnTo>
                  <a:lnTo>
                    <a:pt x="180441" y="116493"/>
                  </a:lnTo>
                  <a:lnTo>
                    <a:pt x="126720" y="174552"/>
                  </a:lnTo>
                  <a:lnTo>
                    <a:pt x="117416" y="183953"/>
                  </a:lnTo>
                  <a:lnTo>
                    <a:pt x="127672" y="176092"/>
                  </a:lnTo>
                  <a:lnTo>
                    <a:pt x="159307" y="161284"/>
                  </a:lnTo>
                  <a:lnTo>
                    <a:pt x="198316" y="157027"/>
                  </a:lnTo>
                  <a:lnTo>
                    <a:pt x="239510" y="163824"/>
                  </a:lnTo>
                  <a:lnTo>
                    <a:pt x="279012" y="181306"/>
                  </a:lnTo>
                  <a:lnTo>
                    <a:pt x="298185" y="198654"/>
                  </a:lnTo>
                  <a:lnTo>
                    <a:pt x="316544" y="233740"/>
                  </a:lnTo>
                  <a:lnTo>
                    <a:pt x="323804" y="273772"/>
                  </a:lnTo>
                  <a:lnTo>
                    <a:pt x="310615" y="328050"/>
                  </a:lnTo>
                  <a:lnTo>
                    <a:pt x="302872" y="351611"/>
                  </a:lnTo>
                  <a:lnTo>
                    <a:pt x="275169" y="384605"/>
                  </a:lnTo>
                  <a:lnTo>
                    <a:pt x="223886" y="424856"/>
                  </a:lnTo>
                  <a:lnTo>
                    <a:pt x="182615" y="440883"/>
                  </a:lnTo>
                  <a:lnTo>
                    <a:pt x="129868" y="446891"/>
                  </a:lnTo>
                  <a:lnTo>
                    <a:pt x="95233" y="448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4880" y="2568964"/>
              <a:ext cx="2442613" cy="147389"/>
            </a:xfrm>
            <a:custGeom>
              <a:avLst/>
              <a:gdLst/>
              <a:ahLst/>
              <a:cxnLst/>
              <a:rect l="0" t="0" r="0" b="0"/>
              <a:pathLst>
                <a:path w="2442613" h="147389">
                  <a:moveTo>
                    <a:pt x="2442612" y="31574"/>
                  </a:moveTo>
                  <a:lnTo>
                    <a:pt x="2393349" y="30405"/>
                  </a:lnTo>
                  <a:lnTo>
                    <a:pt x="2343268" y="24339"/>
                  </a:lnTo>
                  <a:lnTo>
                    <a:pt x="2290214" y="20852"/>
                  </a:lnTo>
                  <a:lnTo>
                    <a:pt x="2230561" y="14099"/>
                  </a:lnTo>
                  <a:lnTo>
                    <a:pt x="2167262" y="11579"/>
                  </a:lnTo>
                  <a:lnTo>
                    <a:pt x="2120973" y="10989"/>
                  </a:lnTo>
                  <a:lnTo>
                    <a:pt x="2073103" y="10727"/>
                  </a:lnTo>
                  <a:lnTo>
                    <a:pt x="2023362" y="10610"/>
                  </a:lnTo>
                  <a:lnTo>
                    <a:pt x="1970060" y="10559"/>
                  </a:lnTo>
                  <a:lnTo>
                    <a:pt x="1912054" y="7416"/>
                  </a:lnTo>
                  <a:lnTo>
                    <a:pt x="1852349" y="3290"/>
                  </a:lnTo>
                  <a:lnTo>
                    <a:pt x="1794618" y="1456"/>
                  </a:lnTo>
                  <a:lnTo>
                    <a:pt x="1731525" y="641"/>
                  </a:lnTo>
                  <a:lnTo>
                    <a:pt x="1698322" y="424"/>
                  </a:lnTo>
                  <a:lnTo>
                    <a:pt x="1665659" y="279"/>
                  </a:lnTo>
                  <a:lnTo>
                    <a:pt x="1633355" y="182"/>
                  </a:lnTo>
                  <a:lnTo>
                    <a:pt x="1601290" y="118"/>
                  </a:lnTo>
                  <a:lnTo>
                    <a:pt x="1568215" y="75"/>
                  </a:lnTo>
                  <a:lnTo>
                    <a:pt x="1534467" y="46"/>
                  </a:lnTo>
                  <a:lnTo>
                    <a:pt x="1500270" y="27"/>
                  </a:lnTo>
                  <a:lnTo>
                    <a:pt x="1465774" y="14"/>
                  </a:lnTo>
                  <a:lnTo>
                    <a:pt x="1431078" y="6"/>
                  </a:lnTo>
                  <a:lnTo>
                    <a:pt x="1396249" y="0"/>
                  </a:lnTo>
                  <a:lnTo>
                    <a:pt x="1360162" y="1166"/>
                  </a:lnTo>
                  <a:lnTo>
                    <a:pt x="1323235" y="3113"/>
                  </a:lnTo>
                  <a:lnTo>
                    <a:pt x="1285749" y="5581"/>
                  </a:lnTo>
                  <a:lnTo>
                    <a:pt x="1247890" y="7227"/>
                  </a:lnTo>
                  <a:lnTo>
                    <a:pt x="1209783" y="8324"/>
                  </a:lnTo>
                  <a:lnTo>
                    <a:pt x="1171510" y="9055"/>
                  </a:lnTo>
                  <a:lnTo>
                    <a:pt x="1133127" y="10712"/>
                  </a:lnTo>
                  <a:lnTo>
                    <a:pt x="1094670" y="12987"/>
                  </a:lnTo>
                  <a:lnTo>
                    <a:pt x="1056163" y="15673"/>
                  </a:lnTo>
                  <a:lnTo>
                    <a:pt x="1017624" y="17464"/>
                  </a:lnTo>
                  <a:lnTo>
                    <a:pt x="979063" y="18658"/>
                  </a:lnTo>
                  <a:lnTo>
                    <a:pt x="940488" y="19454"/>
                  </a:lnTo>
                  <a:lnTo>
                    <a:pt x="901903" y="21155"/>
                  </a:lnTo>
                  <a:lnTo>
                    <a:pt x="863311" y="23458"/>
                  </a:lnTo>
                  <a:lnTo>
                    <a:pt x="824716" y="26164"/>
                  </a:lnTo>
                  <a:lnTo>
                    <a:pt x="784947" y="29137"/>
                  </a:lnTo>
                  <a:lnTo>
                    <a:pt x="744396" y="32289"/>
                  </a:lnTo>
                  <a:lnTo>
                    <a:pt x="703325" y="35560"/>
                  </a:lnTo>
                  <a:lnTo>
                    <a:pt x="663076" y="40081"/>
                  </a:lnTo>
                  <a:lnTo>
                    <a:pt x="623375" y="45434"/>
                  </a:lnTo>
                  <a:lnTo>
                    <a:pt x="584039" y="51343"/>
                  </a:lnTo>
                  <a:lnTo>
                    <a:pt x="543778" y="56452"/>
                  </a:lnTo>
                  <a:lnTo>
                    <a:pt x="502898" y="61027"/>
                  </a:lnTo>
                  <a:lnTo>
                    <a:pt x="461608" y="65248"/>
                  </a:lnTo>
                  <a:lnTo>
                    <a:pt x="420043" y="70401"/>
                  </a:lnTo>
                  <a:lnTo>
                    <a:pt x="378294" y="76176"/>
                  </a:lnTo>
                  <a:lnTo>
                    <a:pt x="336424" y="82366"/>
                  </a:lnTo>
                  <a:lnTo>
                    <a:pt x="295643" y="88832"/>
                  </a:lnTo>
                  <a:lnTo>
                    <a:pt x="255587" y="95483"/>
                  </a:lnTo>
                  <a:lnTo>
                    <a:pt x="216015" y="102256"/>
                  </a:lnTo>
                  <a:lnTo>
                    <a:pt x="174426" y="110281"/>
                  </a:lnTo>
                  <a:lnTo>
                    <a:pt x="131492" y="119140"/>
                  </a:lnTo>
                  <a:lnTo>
                    <a:pt x="87661" y="128556"/>
                  </a:lnTo>
                  <a:lnTo>
                    <a:pt x="38961" y="139018"/>
                  </a:lnTo>
                  <a:lnTo>
                    <a:pt x="0" y="1473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59061" y="2611567"/>
            <a:ext cx="2775115" cy="1252359"/>
            <a:chOff x="759061" y="2611567"/>
            <a:chExt cx="2775115" cy="1252359"/>
          </a:xfrm>
        </p:grpSpPr>
        <p:sp>
          <p:nvSpPr>
            <p:cNvPr id="47" name="Freeform 46"/>
            <p:cNvSpPr/>
            <p:nvPr/>
          </p:nvSpPr>
          <p:spPr>
            <a:xfrm>
              <a:off x="2758296" y="2925190"/>
              <a:ext cx="410782" cy="592946"/>
            </a:xfrm>
            <a:custGeom>
              <a:avLst/>
              <a:gdLst/>
              <a:ahLst/>
              <a:cxnLst/>
              <a:rect l="0" t="0" r="0" b="0"/>
              <a:pathLst>
                <a:path w="410782" h="592946">
                  <a:moveTo>
                    <a:pt x="73869" y="22789"/>
                  </a:moveTo>
                  <a:lnTo>
                    <a:pt x="54741" y="85069"/>
                  </a:lnTo>
                  <a:lnTo>
                    <a:pt x="33870" y="139120"/>
                  </a:lnTo>
                  <a:lnTo>
                    <a:pt x="18135" y="189267"/>
                  </a:lnTo>
                  <a:lnTo>
                    <a:pt x="14486" y="193436"/>
                  </a:lnTo>
                  <a:lnTo>
                    <a:pt x="10884" y="192706"/>
                  </a:lnTo>
                  <a:lnTo>
                    <a:pt x="7313" y="188709"/>
                  </a:lnTo>
                  <a:lnTo>
                    <a:pt x="6102" y="182536"/>
                  </a:lnTo>
                  <a:lnTo>
                    <a:pt x="15451" y="131866"/>
                  </a:lnTo>
                  <a:lnTo>
                    <a:pt x="50028" y="74301"/>
                  </a:lnTo>
                  <a:lnTo>
                    <a:pt x="91481" y="17750"/>
                  </a:lnTo>
                  <a:lnTo>
                    <a:pt x="118082" y="889"/>
                  </a:lnTo>
                  <a:lnTo>
                    <a:pt x="126741" y="0"/>
                  </a:lnTo>
                  <a:lnTo>
                    <a:pt x="142601" y="5252"/>
                  </a:lnTo>
                  <a:lnTo>
                    <a:pt x="157449" y="21624"/>
                  </a:lnTo>
                  <a:lnTo>
                    <a:pt x="175843" y="57149"/>
                  </a:lnTo>
                  <a:lnTo>
                    <a:pt x="185582" y="103549"/>
                  </a:lnTo>
                  <a:lnTo>
                    <a:pt x="191588" y="155512"/>
                  </a:lnTo>
                  <a:lnTo>
                    <a:pt x="197656" y="206784"/>
                  </a:lnTo>
                  <a:lnTo>
                    <a:pt x="199454" y="260190"/>
                  </a:lnTo>
                  <a:lnTo>
                    <a:pt x="196867" y="311889"/>
                  </a:lnTo>
                  <a:lnTo>
                    <a:pt x="188692" y="371661"/>
                  </a:lnTo>
                  <a:lnTo>
                    <a:pt x="178861" y="424466"/>
                  </a:lnTo>
                  <a:lnTo>
                    <a:pt x="160398" y="486036"/>
                  </a:lnTo>
                  <a:lnTo>
                    <a:pt x="141492" y="524515"/>
                  </a:lnTo>
                  <a:lnTo>
                    <a:pt x="104254" y="566432"/>
                  </a:lnTo>
                  <a:lnTo>
                    <a:pt x="73514" y="587071"/>
                  </a:lnTo>
                  <a:lnTo>
                    <a:pt x="63104" y="591999"/>
                  </a:lnTo>
                  <a:lnTo>
                    <a:pt x="52654" y="592945"/>
                  </a:lnTo>
                  <a:lnTo>
                    <a:pt x="31685" y="587757"/>
                  </a:lnTo>
                  <a:lnTo>
                    <a:pt x="13787" y="574533"/>
                  </a:lnTo>
                  <a:lnTo>
                    <a:pt x="5738" y="566093"/>
                  </a:lnTo>
                  <a:lnTo>
                    <a:pt x="1543" y="555787"/>
                  </a:lnTo>
                  <a:lnTo>
                    <a:pt x="0" y="531858"/>
                  </a:lnTo>
                  <a:lnTo>
                    <a:pt x="11298" y="497668"/>
                  </a:lnTo>
                  <a:lnTo>
                    <a:pt x="35053" y="470900"/>
                  </a:lnTo>
                  <a:lnTo>
                    <a:pt x="60517" y="461765"/>
                  </a:lnTo>
                  <a:lnTo>
                    <a:pt x="104618" y="459742"/>
                  </a:lnTo>
                  <a:lnTo>
                    <a:pt x="147321" y="469671"/>
                  </a:lnTo>
                  <a:lnTo>
                    <a:pt x="174365" y="482276"/>
                  </a:lnTo>
                  <a:lnTo>
                    <a:pt x="236755" y="523458"/>
                  </a:lnTo>
                  <a:lnTo>
                    <a:pt x="297354" y="564800"/>
                  </a:lnTo>
                  <a:lnTo>
                    <a:pt x="351591" y="583228"/>
                  </a:lnTo>
                  <a:lnTo>
                    <a:pt x="410781" y="591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79440" y="2874279"/>
              <a:ext cx="10528" cy="663297"/>
            </a:xfrm>
            <a:custGeom>
              <a:avLst/>
              <a:gdLst/>
              <a:ahLst/>
              <a:cxnLst/>
              <a:rect l="0" t="0" r="0" b="0"/>
              <a:pathLst>
                <a:path w="10528" h="663297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3" y="151117"/>
                  </a:lnTo>
                  <a:lnTo>
                    <a:pt x="9553" y="192335"/>
                  </a:lnTo>
                  <a:lnTo>
                    <a:pt x="10095" y="237951"/>
                  </a:lnTo>
                  <a:lnTo>
                    <a:pt x="10400" y="292902"/>
                  </a:lnTo>
                  <a:lnTo>
                    <a:pt x="10490" y="355588"/>
                  </a:lnTo>
                  <a:lnTo>
                    <a:pt x="10517" y="409256"/>
                  </a:lnTo>
                  <a:lnTo>
                    <a:pt x="10525" y="471561"/>
                  </a:lnTo>
                  <a:lnTo>
                    <a:pt x="10527" y="514910"/>
                  </a:lnTo>
                  <a:lnTo>
                    <a:pt x="7408" y="572536"/>
                  </a:lnTo>
                  <a:lnTo>
                    <a:pt x="1463" y="633930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41706" y="2874279"/>
              <a:ext cx="27124" cy="652768"/>
            </a:xfrm>
            <a:custGeom>
              <a:avLst/>
              <a:gdLst/>
              <a:ahLst/>
              <a:cxnLst/>
              <a:rect l="0" t="0" r="0" b="0"/>
              <a:pathLst>
                <a:path w="27124" h="652768">
                  <a:moveTo>
                    <a:pt x="6066" y="0"/>
                  </a:moveTo>
                  <a:lnTo>
                    <a:pt x="0" y="42028"/>
                  </a:lnTo>
                  <a:lnTo>
                    <a:pt x="3748" y="92132"/>
                  </a:lnTo>
                  <a:lnTo>
                    <a:pt x="5036" y="134924"/>
                  </a:lnTo>
                  <a:lnTo>
                    <a:pt x="8727" y="181239"/>
                  </a:lnTo>
                  <a:lnTo>
                    <a:pt x="14263" y="243994"/>
                  </a:lnTo>
                  <a:lnTo>
                    <a:pt x="16134" y="307120"/>
                  </a:lnTo>
                  <a:lnTo>
                    <a:pt x="22047" y="356031"/>
                  </a:lnTo>
                  <a:lnTo>
                    <a:pt x="26120" y="416555"/>
                  </a:lnTo>
                  <a:lnTo>
                    <a:pt x="26924" y="473570"/>
                  </a:lnTo>
                  <a:lnTo>
                    <a:pt x="27064" y="522073"/>
                  </a:lnTo>
                  <a:lnTo>
                    <a:pt x="27105" y="584017"/>
                  </a:lnTo>
                  <a:lnTo>
                    <a:pt x="27117" y="632397"/>
                  </a:lnTo>
                  <a:lnTo>
                    <a:pt x="27123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78264" y="2997587"/>
              <a:ext cx="406255" cy="648556"/>
            </a:xfrm>
            <a:custGeom>
              <a:avLst/>
              <a:gdLst/>
              <a:ahLst/>
              <a:cxnLst/>
              <a:rect l="0" t="0" r="0" b="0"/>
              <a:pathLst>
                <a:path w="406255" h="648556">
                  <a:moveTo>
                    <a:pt x="153570" y="34620"/>
                  </a:moveTo>
                  <a:lnTo>
                    <a:pt x="137929" y="52601"/>
                  </a:lnTo>
                  <a:lnTo>
                    <a:pt x="100114" y="110951"/>
                  </a:lnTo>
                  <a:lnTo>
                    <a:pt x="51747" y="167519"/>
                  </a:lnTo>
                  <a:lnTo>
                    <a:pt x="47083" y="166503"/>
                  </a:lnTo>
                  <a:lnTo>
                    <a:pt x="43974" y="159977"/>
                  </a:lnTo>
                  <a:lnTo>
                    <a:pt x="41690" y="139467"/>
                  </a:lnTo>
                  <a:lnTo>
                    <a:pt x="48150" y="107020"/>
                  </a:lnTo>
                  <a:lnTo>
                    <a:pt x="77267" y="46595"/>
                  </a:lnTo>
                  <a:lnTo>
                    <a:pt x="103276" y="19581"/>
                  </a:lnTo>
                  <a:lnTo>
                    <a:pt x="133208" y="2348"/>
                  </a:lnTo>
                  <a:lnTo>
                    <a:pt x="156998" y="0"/>
                  </a:lnTo>
                  <a:lnTo>
                    <a:pt x="180830" y="4025"/>
                  </a:lnTo>
                  <a:lnTo>
                    <a:pt x="207400" y="19446"/>
                  </a:lnTo>
                  <a:lnTo>
                    <a:pt x="230091" y="41172"/>
                  </a:lnTo>
                  <a:lnTo>
                    <a:pt x="258719" y="92370"/>
                  </a:lnTo>
                  <a:lnTo>
                    <a:pt x="276752" y="144538"/>
                  </a:lnTo>
                  <a:lnTo>
                    <a:pt x="286384" y="207568"/>
                  </a:lnTo>
                  <a:lnTo>
                    <a:pt x="289238" y="268748"/>
                  </a:lnTo>
                  <a:lnTo>
                    <a:pt x="286965" y="325869"/>
                  </a:lnTo>
                  <a:lnTo>
                    <a:pt x="278882" y="385298"/>
                  </a:lnTo>
                  <a:lnTo>
                    <a:pt x="265670" y="441711"/>
                  </a:lnTo>
                  <a:lnTo>
                    <a:pt x="245180" y="497410"/>
                  </a:lnTo>
                  <a:lnTo>
                    <a:pt x="214269" y="557884"/>
                  </a:lnTo>
                  <a:lnTo>
                    <a:pt x="167463" y="609993"/>
                  </a:lnTo>
                  <a:lnTo>
                    <a:pt x="112708" y="642129"/>
                  </a:lnTo>
                  <a:lnTo>
                    <a:pt x="90955" y="648555"/>
                  </a:lnTo>
                  <a:lnTo>
                    <a:pt x="69589" y="647511"/>
                  </a:lnTo>
                  <a:lnTo>
                    <a:pt x="37829" y="634758"/>
                  </a:lnTo>
                  <a:lnTo>
                    <a:pt x="11782" y="616161"/>
                  </a:lnTo>
                  <a:lnTo>
                    <a:pt x="2815" y="596459"/>
                  </a:lnTo>
                  <a:lnTo>
                    <a:pt x="0" y="572105"/>
                  </a:lnTo>
                  <a:lnTo>
                    <a:pt x="6162" y="533256"/>
                  </a:lnTo>
                  <a:lnTo>
                    <a:pt x="16306" y="510090"/>
                  </a:lnTo>
                  <a:lnTo>
                    <a:pt x="40759" y="482906"/>
                  </a:lnTo>
                  <a:lnTo>
                    <a:pt x="70232" y="465623"/>
                  </a:lnTo>
                  <a:lnTo>
                    <a:pt x="106780" y="453093"/>
                  </a:lnTo>
                  <a:lnTo>
                    <a:pt x="147245" y="453150"/>
                  </a:lnTo>
                  <a:lnTo>
                    <a:pt x="202840" y="472055"/>
                  </a:lnTo>
                  <a:lnTo>
                    <a:pt x="258882" y="498320"/>
                  </a:lnTo>
                  <a:lnTo>
                    <a:pt x="315012" y="520449"/>
                  </a:lnTo>
                  <a:lnTo>
                    <a:pt x="368531" y="544939"/>
                  </a:lnTo>
                  <a:lnTo>
                    <a:pt x="406254" y="550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00331" y="3484932"/>
              <a:ext cx="81898" cy="210571"/>
            </a:xfrm>
            <a:custGeom>
              <a:avLst/>
              <a:gdLst/>
              <a:ahLst/>
              <a:cxnLst/>
              <a:rect l="0" t="0" r="0" b="0"/>
              <a:pathLst>
                <a:path w="81898" h="210571">
                  <a:moveTo>
                    <a:pt x="52643" y="0"/>
                  </a:moveTo>
                  <a:lnTo>
                    <a:pt x="76362" y="53028"/>
                  </a:lnTo>
                  <a:lnTo>
                    <a:pt x="81897" y="95521"/>
                  </a:lnTo>
                  <a:lnTo>
                    <a:pt x="77948" y="133978"/>
                  </a:lnTo>
                  <a:lnTo>
                    <a:pt x="69349" y="153522"/>
                  </a:lnTo>
                  <a:lnTo>
                    <a:pt x="56558" y="17000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9061" y="2611567"/>
              <a:ext cx="2775115" cy="1252359"/>
            </a:xfrm>
            <a:custGeom>
              <a:avLst/>
              <a:gdLst/>
              <a:ahLst/>
              <a:cxnLst/>
              <a:rect l="0" t="0" r="0" b="0"/>
              <a:pathLst>
                <a:path w="2775115" h="1252359">
                  <a:moveTo>
                    <a:pt x="1083426" y="115313"/>
                  </a:moveTo>
                  <a:lnTo>
                    <a:pt x="1053530" y="108078"/>
                  </a:lnTo>
                  <a:lnTo>
                    <a:pt x="999438" y="105760"/>
                  </a:lnTo>
                  <a:lnTo>
                    <a:pt x="951046" y="105074"/>
                  </a:lnTo>
                  <a:lnTo>
                    <a:pt x="900183" y="106040"/>
                  </a:lnTo>
                  <a:lnTo>
                    <a:pt x="848067" y="112046"/>
                  </a:lnTo>
                  <a:lnTo>
                    <a:pt x="794411" y="115515"/>
                  </a:lnTo>
                  <a:lnTo>
                    <a:pt x="735749" y="124602"/>
                  </a:lnTo>
                  <a:lnTo>
                    <a:pt x="679633" y="140422"/>
                  </a:lnTo>
                  <a:lnTo>
                    <a:pt x="620242" y="154209"/>
                  </a:lnTo>
                  <a:lnTo>
                    <a:pt x="563911" y="173761"/>
                  </a:lnTo>
                  <a:lnTo>
                    <a:pt x="504456" y="200092"/>
                  </a:lnTo>
                  <a:lnTo>
                    <a:pt x="449275" y="224401"/>
                  </a:lnTo>
                  <a:lnTo>
                    <a:pt x="397050" y="253311"/>
                  </a:lnTo>
                  <a:lnTo>
                    <a:pt x="333770" y="297640"/>
                  </a:lnTo>
                  <a:lnTo>
                    <a:pt x="270880" y="351110"/>
                  </a:lnTo>
                  <a:lnTo>
                    <a:pt x="213397" y="399497"/>
                  </a:lnTo>
                  <a:lnTo>
                    <a:pt x="160102" y="452902"/>
                  </a:lnTo>
                  <a:lnTo>
                    <a:pt x="109844" y="508511"/>
                  </a:lnTo>
                  <a:lnTo>
                    <a:pt x="71667" y="565726"/>
                  </a:lnTo>
                  <a:lnTo>
                    <a:pt x="41595" y="629020"/>
                  </a:lnTo>
                  <a:lnTo>
                    <a:pt x="18715" y="686929"/>
                  </a:lnTo>
                  <a:lnTo>
                    <a:pt x="4100" y="743428"/>
                  </a:lnTo>
                  <a:lnTo>
                    <a:pt x="0" y="799649"/>
                  </a:lnTo>
                  <a:lnTo>
                    <a:pt x="2409" y="838655"/>
                  </a:lnTo>
                  <a:lnTo>
                    <a:pt x="24224" y="901246"/>
                  </a:lnTo>
                  <a:lnTo>
                    <a:pt x="39092" y="934269"/>
                  </a:lnTo>
                  <a:lnTo>
                    <a:pt x="87259" y="990058"/>
                  </a:lnTo>
                  <a:lnTo>
                    <a:pt x="117171" y="1019855"/>
                  </a:lnTo>
                  <a:lnTo>
                    <a:pt x="168607" y="1051477"/>
                  </a:lnTo>
                  <a:lnTo>
                    <a:pt x="223828" y="1080253"/>
                  </a:lnTo>
                  <a:lnTo>
                    <a:pt x="280965" y="1101232"/>
                  </a:lnTo>
                  <a:lnTo>
                    <a:pt x="344244" y="1126693"/>
                  </a:lnTo>
                  <a:lnTo>
                    <a:pt x="407740" y="1148663"/>
                  </a:lnTo>
                  <a:lnTo>
                    <a:pt x="459223" y="1160565"/>
                  </a:lnTo>
                  <a:lnTo>
                    <a:pt x="517111" y="1171501"/>
                  </a:lnTo>
                  <a:lnTo>
                    <a:pt x="573128" y="1182151"/>
                  </a:lnTo>
                  <a:lnTo>
                    <a:pt x="632359" y="1192715"/>
                  </a:lnTo>
                  <a:lnTo>
                    <a:pt x="694363" y="1203254"/>
                  </a:lnTo>
                  <a:lnTo>
                    <a:pt x="751599" y="1213785"/>
                  </a:lnTo>
                  <a:lnTo>
                    <a:pt x="811191" y="1224315"/>
                  </a:lnTo>
                  <a:lnTo>
                    <a:pt x="873302" y="1229255"/>
                  </a:lnTo>
                  <a:lnTo>
                    <a:pt x="936159" y="1236307"/>
                  </a:lnTo>
                  <a:lnTo>
                    <a:pt x="981319" y="1242513"/>
                  </a:lnTo>
                  <a:lnTo>
                    <a:pt x="1027516" y="1248001"/>
                  </a:lnTo>
                  <a:lnTo>
                    <a:pt x="1071445" y="1250440"/>
                  </a:lnTo>
                  <a:lnTo>
                    <a:pt x="1114366" y="1251524"/>
                  </a:lnTo>
                  <a:lnTo>
                    <a:pt x="1156838" y="1252006"/>
                  </a:lnTo>
                  <a:lnTo>
                    <a:pt x="1199112" y="1252220"/>
                  </a:lnTo>
                  <a:lnTo>
                    <a:pt x="1244416" y="1252315"/>
                  </a:lnTo>
                  <a:lnTo>
                    <a:pt x="1289508" y="1252358"/>
                  </a:lnTo>
                  <a:lnTo>
                    <a:pt x="1350118" y="1251211"/>
                  </a:lnTo>
                  <a:lnTo>
                    <a:pt x="1395368" y="1246798"/>
                  </a:lnTo>
                  <a:lnTo>
                    <a:pt x="1439655" y="1244056"/>
                  </a:lnTo>
                  <a:lnTo>
                    <a:pt x="1482736" y="1242838"/>
                  </a:lnTo>
                  <a:lnTo>
                    <a:pt x="1525279" y="1242296"/>
                  </a:lnTo>
                  <a:lnTo>
                    <a:pt x="1588692" y="1241991"/>
                  </a:lnTo>
                  <a:lnTo>
                    <a:pt x="1646345" y="1236312"/>
                  </a:lnTo>
                  <a:lnTo>
                    <a:pt x="1706062" y="1232809"/>
                  </a:lnTo>
                  <a:lnTo>
                    <a:pt x="1768209" y="1231772"/>
                  </a:lnTo>
                  <a:lnTo>
                    <a:pt x="1831077" y="1225875"/>
                  </a:lnTo>
                  <a:lnTo>
                    <a:pt x="1894158" y="1216718"/>
                  </a:lnTo>
                  <a:lnTo>
                    <a:pt x="1951713" y="1206596"/>
                  </a:lnTo>
                  <a:lnTo>
                    <a:pt x="2011400" y="1196188"/>
                  </a:lnTo>
                  <a:lnTo>
                    <a:pt x="2067950" y="1185696"/>
                  </a:lnTo>
                  <a:lnTo>
                    <a:pt x="2121750" y="1175178"/>
                  </a:lnTo>
                  <a:lnTo>
                    <a:pt x="2174735" y="1164652"/>
                  </a:lnTo>
                  <a:lnTo>
                    <a:pt x="2227480" y="1154125"/>
                  </a:lnTo>
                  <a:lnTo>
                    <a:pt x="2280152" y="1143597"/>
                  </a:lnTo>
                  <a:lnTo>
                    <a:pt x="2332803" y="1127479"/>
                  </a:lnTo>
                  <a:lnTo>
                    <a:pt x="2385449" y="1113475"/>
                  </a:lnTo>
                  <a:lnTo>
                    <a:pt x="2438092" y="1101916"/>
                  </a:lnTo>
                  <a:lnTo>
                    <a:pt x="2499877" y="1080295"/>
                  </a:lnTo>
                  <a:lnTo>
                    <a:pt x="2557141" y="1060426"/>
                  </a:lnTo>
                  <a:lnTo>
                    <a:pt x="2613513" y="1034318"/>
                  </a:lnTo>
                  <a:lnTo>
                    <a:pt x="2674071" y="992646"/>
                  </a:lnTo>
                  <a:lnTo>
                    <a:pt x="2729019" y="942383"/>
                  </a:lnTo>
                  <a:lnTo>
                    <a:pt x="2754266" y="904026"/>
                  </a:lnTo>
                  <a:lnTo>
                    <a:pt x="2770865" y="845887"/>
                  </a:lnTo>
                  <a:lnTo>
                    <a:pt x="2775114" y="804221"/>
                  </a:lnTo>
                  <a:lnTo>
                    <a:pt x="2774387" y="747203"/>
                  </a:lnTo>
                  <a:lnTo>
                    <a:pt x="2760423" y="684093"/>
                  </a:lnTo>
                  <a:lnTo>
                    <a:pt x="2743701" y="633683"/>
                  </a:lnTo>
                  <a:lnTo>
                    <a:pt x="2711408" y="571658"/>
                  </a:lnTo>
                  <a:lnTo>
                    <a:pt x="2671093" y="515873"/>
                  </a:lnTo>
                  <a:lnTo>
                    <a:pt x="2620305" y="454483"/>
                  </a:lnTo>
                  <a:lnTo>
                    <a:pt x="2567238" y="404968"/>
                  </a:lnTo>
                  <a:lnTo>
                    <a:pt x="2507666" y="358533"/>
                  </a:lnTo>
                  <a:lnTo>
                    <a:pt x="2457927" y="326199"/>
                  </a:lnTo>
                  <a:lnTo>
                    <a:pt x="2406145" y="294391"/>
                  </a:lnTo>
                  <a:lnTo>
                    <a:pt x="2351417" y="262740"/>
                  </a:lnTo>
                  <a:lnTo>
                    <a:pt x="2307543" y="241668"/>
                  </a:lnTo>
                  <a:lnTo>
                    <a:pt x="2263867" y="220604"/>
                  </a:lnTo>
                  <a:lnTo>
                    <a:pt x="2219889" y="200714"/>
                  </a:lnTo>
                  <a:lnTo>
                    <a:pt x="2173047" y="184075"/>
                  </a:lnTo>
                  <a:lnTo>
                    <a:pt x="2128052" y="165761"/>
                  </a:lnTo>
                  <a:lnTo>
                    <a:pt x="2082318" y="147093"/>
                  </a:lnTo>
                  <a:lnTo>
                    <a:pt x="2030796" y="130998"/>
                  </a:lnTo>
                  <a:lnTo>
                    <a:pt x="1979821" y="116045"/>
                  </a:lnTo>
                  <a:lnTo>
                    <a:pt x="1928700" y="101601"/>
                  </a:lnTo>
                  <a:lnTo>
                    <a:pt x="1874784" y="87382"/>
                  </a:lnTo>
                  <a:lnTo>
                    <a:pt x="1819625" y="73264"/>
                  </a:lnTo>
                  <a:lnTo>
                    <a:pt x="1762745" y="60360"/>
                  </a:lnTo>
                  <a:lnTo>
                    <a:pt x="1702370" y="50725"/>
                  </a:lnTo>
                  <a:lnTo>
                    <a:pt x="1640442" y="39424"/>
                  </a:lnTo>
                  <a:lnTo>
                    <a:pt x="1577823" y="27773"/>
                  </a:lnTo>
                  <a:lnTo>
                    <a:pt x="1514898" y="18695"/>
                  </a:lnTo>
                  <a:lnTo>
                    <a:pt x="1482208" y="15806"/>
                  </a:lnTo>
                  <a:lnTo>
                    <a:pt x="1448716" y="13880"/>
                  </a:lnTo>
                  <a:lnTo>
                    <a:pt x="1414690" y="12596"/>
                  </a:lnTo>
                  <a:lnTo>
                    <a:pt x="1381478" y="10571"/>
                  </a:lnTo>
                  <a:lnTo>
                    <a:pt x="1348808" y="8050"/>
                  </a:lnTo>
                  <a:lnTo>
                    <a:pt x="1316499" y="5200"/>
                  </a:lnTo>
                  <a:lnTo>
                    <a:pt x="1283262" y="3300"/>
                  </a:lnTo>
                  <a:lnTo>
                    <a:pt x="1249405" y="2033"/>
                  </a:lnTo>
                  <a:lnTo>
                    <a:pt x="1215135" y="1189"/>
                  </a:lnTo>
                  <a:lnTo>
                    <a:pt x="1179421" y="626"/>
                  </a:lnTo>
                  <a:lnTo>
                    <a:pt x="1142743" y="251"/>
                  </a:lnTo>
                  <a:lnTo>
                    <a:pt x="1105423" y="0"/>
                  </a:lnTo>
                  <a:lnTo>
                    <a:pt x="1068845" y="1003"/>
                  </a:lnTo>
                  <a:lnTo>
                    <a:pt x="1032761" y="2842"/>
                  </a:lnTo>
                  <a:lnTo>
                    <a:pt x="997007" y="5238"/>
                  </a:lnTo>
                  <a:lnTo>
                    <a:pt x="963812" y="8004"/>
                  </a:lnTo>
                  <a:lnTo>
                    <a:pt x="901972" y="14198"/>
                  </a:lnTo>
                  <a:lnTo>
                    <a:pt x="852651" y="20850"/>
                  </a:lnTo>
                  <a:lnTo>
                    <a:pt x="807598" y="28053"/>
                  </a:lnTo>
                  <a:lnTo>
                    <a:pt x="788628" y="310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663295" y="2621595"/>
            <a:ext cx="189514" cy="18863"/>
          </a:xfrm>
          <a:custGeom>
            <a:avLst/>
            <a:gdLst/>
            <a:ahLst/>
            <a:cxnLst/>
            <a:rect l="0" t="0" r="0" b="0"/>
            <a:pathLst>
              <a:path w="189514" h="18863">
                <a:moveTo>
                  <a:pt x="189513" y="10529"/>
                </a:moveTo>
                <a:lnTo>
                  <a:pt x="152035" y="18862"/>
                </a:lnTo>
                <a:lnTo>
                  <a:pt x="114067" y="17288"/>
                </a:lnTo>
                <a:lnTo>
                  <a:pt x="59316" y="1186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231834" y="2421554"/>
            <a:ext cx="21058" cy="452726"/>
          </a:xfrm>
          <a:custGeom>
            <a:avLst/>
            <a:gdLst/>
            <a:ahLst/>
            <a:cxnLst/>
            <a:rect l="0" t="0" r="0" b="0"/>
            <a:pathLst>
              <a:path w="21058" h="452726">
                <a:moveTo>
                  <a:pt x="0" y="0"/>
                </a:moveTo>
                <a:lnTo>
                  <a:pt x="0" y="58617"/>
                </a:lnTo>
                <a:lnTo>
                  <a:pt x="0" y="110175"/>
                </a:lnTo>
                <a:lnTo>
                  <a:pt x="7235" y="168772"/>
                </a:lnTo>
                <a:lnTo>
                  <a:pt x="9553" y="224312"/>
                </a:lnTo>
                <a:lnTo>
                  <a:pt x="10239" y="285222"/>
                </a:lnTo>
                <a:lnTo>
                  <a:pt x="10443" y="345383"/>
                </a:lnTo>
                <a:lnTo>
                  <a:pt x="13631" y="405699"/>
                </a:lnTo>
                <a:lnTo>
                  <a:pt x="21057" y="45272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484518" y="2397404"/>
            <a:ext cx="1809081" cy="697975"/>
            <a:chOff x="1484518" y="2397404"/>
            <a:chExt cx="1809081" cy="697975"/>
          </a:xfrm>
        </p:grpSpPr>
        <p:sp>
          <p:nvSpPr>
            <p:cNvPr id="4" name="Freeform 3"/>
            <p:cNvSpPr/>
            <p:nvPr/>
          </p:nvSpPr>
          <p:spPr>
            <a:xfrm>
              <a:off x="1484518" y="2832165"/>
              <a:ext cx="75192" cy="263214"/>
            </a:xfrm>
            <a:custGeom>
              <a:avLst/>
              <a:gdLst/>
              <a:ahLst/>
              <a:cxnLst/>
              <a:rect l="0" t="0" r="0" b="0"/>
              <a:pathLst>
                <a:path w="75192" h="263214">
                  <a:moveTo>
                    <a:pt x="0" y="0"/>
                  </a:moveTo>
                  <a:lnTo>
                    <a:pt x="52540" y="58780"/>
                  </a:lnTo>
                  <a:lnTo>
                    <a:pt x="75109" y="110007"/>
                  </a:lnTo>
                  <a:lnTo>
                    <a:pt x="75191" y="165186"/>
                  </a:lnTo>
                  <a:lnTo>
                    <a:pt x="71801" y="204792"/>
                  </a:lnTo>
                  <a:lnTo>
                    <a:pt x="57019" y="232385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38362" y="2397404"/>
              <a:ext cx="204167" cy="497933"/>
            </a:xfrm>
            <a:custGeom>
              <a:avLst/>
              <a:gdLst/>
              <a:ahLst/>
              <a:cxnLst/>
              <a:rect l="0" t="0" r="0" b="0"/>
              <a:pathLst>
                <a:path w="204167" h="497933">
                  <a:moveTo>
                    <a:pt x="204166" y="161021"/>
                  </a:moveTo>
                  <a:lnTo>
                    <a:pt x="201047" y="118329"/>
                  </a:lnTo>
                  <a:lnTo>
                    <a:pt x="185038" y="66188"/>
                  </a:lnTo>
                  <a:lnTo>
                    <a:pt x="154363" y="19201"/>
                  </a:lnTo>
                  <a:lnTo>
                    <a:pt x="128188" y="2277"/>
                  </a:lnTo>
                  <a:lnTo>
                    <a:pt x="105278" y="0"/>
                  </a:lnTo>
                  <a:lnTo>
                    <a:pt x="80667" y="4058"/>
                  </a:lnTo>
                  <a:lnTo>
                    <a:pt x="58031" y="13661"/>
                  </a:lnTo>
                  <a:lnTo>
                    <a:pt x="31145" y="37810"/>
                  </a:lnTo>
                  <a:lnTo>
                    <a:pt x="13950" y="72781"/>
                  </a:lnTo>
                  <a:lnTo>
                    <a:pt x="0" y="126520"/>
                  </a:lnTo>
                  <a:lnTo>
                    <a:pt x="6083" y="179075"/>
                  </a:lnTo>
                  <a:lnTo>
                    <a:pt x="13184" y="200630"/>
                  </a:lnTo>
                  <a:lnTo>
                    <a:pt x="24139" y="218009"/>
                  </a:lnTo>
                  <a:lnTo>
                    <a:pt x="39926" y="230413"/>
                  </a:lnTo>
                  <a:lnTo>
                    <a:pt x="49049" y="235358"/>
                  </a:lnTo>
                  <a:lnTo>
                    <a:pt x="68545" y="237733"/>
                  </a:lnTo>
                  <a:lnTo>
                    <a:pt x="87738" y="233719"/>
                  </a:lnTo>
                  <a:lnTo>
                    <a:pt x="112867" y="217136"/>
                  </a:lnTo>
                  <a:lnTo>
                    <a:pt x="163309" y="167637"/>
                  </a:lnTo>
                  <a:lnTo>
                    <a:pt x="173529" y="148753"/>
                  </a:lnTo>
                  <a:lnTo>
                    <a:pt x="177892" y="146993"/>
                  </a:lnTo>
                  <a:lnTo>
                    <a:pt x="181971" y="150499"/>
                  </a:lnTo>
                  <a:lnTo>
                    <a:pt x="185860" y="157516"/>
                  </a:lnTo>
                  <a:lnTo>
                    <a:pt x="192101" y="210804"/>
                  </a:lnTo>
                  <a:lnTo>
                    <a:pt x="193182" y="261689"/>
                  </a:lnTo>
                  <a:lnTo>
                    <a:pt x="193503" y="319530"/>
                  </a:lnTo>
                  <a:lnTo>
                    <a:pt x="193598" y="373063"/>
                  </a:lnTo>
                  <a:lnTo>
                    <a:pt x="196749" y="433666"/>
                  </a:lnTo>
                  <a:lnTo>
                    <a:pt x="201968" y="470312"/>
                  </a:lnTo>
                  <a:lnTo>
                    <a:pt x="204166" y="4979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90045" y="2516310"/>
              <a:ext cx="15738" cy="400084"/>
            </a:xfrm>
            <a:custGeom>
              <a:avLst/>
              <a:gdLst/>
              <a:ahLst/>
              <a:cxnLst/>
              <a:rect l="0" t="0" r="0" b="0"/>
              <a:pathLst>
                <a:path w="15738" h="400084">
                  <a:moveTo>
                    <a:pt x="15737" y="0"/>
                  </a:moveTo>
                  <a:lnTo>
                    <a:pt x="8501" y="27557"/>
                  </a:lnTo>
                  <a:lnTo>
                    <a:pt x="5859" y="90018"/>
                  </a:lnTo>
                  <a:lnTo>
                    <a:pt x="5401" y="145995"/>
                  </a:lnTo>
                  <a:lnTo>
                    <a:pt x="5266" y="202745"/>
                  </a:lnTo>
                  <a:lnTo>
                    <a:pt x="2106" y="257775"/>
                  </a:lnTo>
                  <a:lnTo>
                    <a:pt x="0" y="306835"/>
                  </a:lnTo>
                  <a:lnTo>
                    <a:pt x="4180" y="370226"/>
                  </a:lnTo>
                  <a:lnTo>
                    <a:pt x="520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00621" y="2433990"/>
              <a:ext cx="292978" cy="513990"/>
            </a:xfrm>
            <a:custGeom>
              <a:avLst/>
              <a:gdLst/>
              <a:ahLst/>
              <a:cxnLst/>
              <a:rect l="0" t="0" r="0" b="0"/>
              <a:pathLst>
                <a:path w="292978" h="513990">
                  <a:moveTo>
                    <a:pt x="0" y="29678"/>
                  </a:moveTo>
                  <a:lnTo>
                    <a:pt x="61111" y="47636"/>
                  </a:lnTo>
                  <a:lnTo>
                    <a:pt x="95316" y="55536"/>
                  </a:lnTo>
                  <a:lnTo>
                    <a:pt x="151323" y="48910"/>
                  </a:lnTo>
                  <a:lnTo>
                    <a:pt x="207186" y="36336"/>
                  </a:lnTo>
                  <a:lnTo>
                    <a:pt x="259251" y="14182"/>
                  </a:lnTo>
                  <a:lnTo>
                    <a:pt x="282509" y="954"/>
                  </a:lnTo>
                  <a:lnTo>
                    <a:pt x="288945" y="0"/>
                  </a:lnTo>
                  <a:lnTo>
                    <a:pt x="292066" y="2874"/>
                  </a:lnTo>
                  <a:lnTo>
                    <a:pt x="292977" y="8299"/>
                  </a:lnTo>
                  <a:lnTo>
                    <a:pt x="288670" y="38291"/>
                  </a:lnTo>
                  <a:lnTo>
                    <a:pt x="268328" y="91517"/>
                  </a:lnTo>
                  <a:lnTo>
                    <a:pt x="248611" y="140158"/>
                  </a:lnTo>
                  <a:lnTo>
                    <a:pt x="224107" y="202756"/>
                  </a:lnTo>
                  <a:lnTo>
                    <a:pt x="203947" y="260527"/>
                  </a:lnTo>
                  <a:lnTo>
                    <a:pt x="186056" y="313845"/>
                  </a:lnTo>
                  <a:lnTo>
                    <a:pt x="164951" y="377109"/>
                  </a:lnTo>
                  <a:lnTo>
                    <a:pt x="156975" y="428806"/>
                  </a:lnTo>
                  <a:lnTo>
                    <a:pt x="138416" y="484771"/>
                  </a:lnTo>
                  <a:lnTo>
                    <a:pt x="126342" y="5139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331628" y="421139"/>
            <a:ext cx="4049264" cy="687358"/>
            <a:chOff x="5331628" y="421139"/>
            <a:chExt cx="4049264" cy="687358"/>
          </a:xfrm>
        </p:grpSpPr>
        <p:sp>
          <p:nvSpPr>
            <p:cNvPr id="9" name="Freeform 8"/>
            <p:cNvSpPr/>
            <p:nvPr/>
          </p:nvSpPr>
          <p:spPr>
            <a:xfrm>
              <a:off x="5495875" y="536953"/>
              <a:ext cx="31587" cy="221099"/>
            </a:xfrm>
            <a:custGeom>
              <a:avLst/>
              <a:gdLst/>
              <a:ahLst/>
              <a:cxnLst/>
              <a:rect l="0" t="0" r="0" b="0"/>
              <a:pathLst>
                <a:path w="31587" h="221099">
                  <a:moveTo>
                    <a:pt x="31586" y="0"/>
                  </a:moveTo>
                  <a:lnTo>
                    <a:pt x="22521" y="58617"/>
                  </a:lnTo>
                  <a:lnTo>
                    <a:pt x="14111" y="113961"/>
                  </a:lnTo>
                  <a:lnTo>
                    <a:pt x="8117" y="17376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31628" y="421139"/>
              <a:ext cx="379048" cy="444371"/>
            </a:xfrm>
            <a:custGeom>
              <a:avLst/>
              <a:gdLst/>
              <a:ahLst/>
              <a:cxnLst/>
              <a:rect l="0" t="0" r="0" b="0"/>
              <a:pathLst>
                <a:path w="379048" h="444371">
                  <a:moveTo>
                    <a:pt x="248475" y="0"/>
                  </a:moveTo>
                  <a:lnTo>
                    <a:pt x="199545" y="3120"/>
                  </a:lnTo>
                  <a:lnTo>
                    <a:pt x="140414" y="20244"/>
                  </a:lnTo>
                  <a:lnTo>
                    <a:pt x="92079" y="41260"/>
                  </a:lnTo>
                  <a:lnTo>
                    <a:pt x="38107" y="94413"/>
                  </a:lnTo>
                  <a:lnTo>
                    <a:pt x="17558" y="126241"/>
                  </a:lnTo>
                  <a:lnTo>
                    <a:pt x="1304" y="176842"/>
                  </a:lnTo>
                  <a:lnTo>
                    <a:pt x="0" y="235017"/>
                  </a:lnTo>
                  <a:lnTo>
                    <a:pt x="5071" y="296898"/>
                  </a:lnTo>
                  <a:lnTo>
                    <a:pt x="17128" y="340004"/>
                  </a:lnTo>
                  <a:lnTo>
                    <a:pt x="42163" y="386916"/>
                  </a:lnTo>
                  <a:lnTo>
                    <a:pt x="76608" y="427350"/>
                  </a:lnTo>
                  <a:lnTo>
                    <a:pt x="108775" y="443387"/>
                  </a:lnTo>
                  <a:lnTo>
                    <a:pt x="153530" y="444370"/>
                  </a:lnTo>
                  <a:lnTo>
                    <a:pt x="205414" y="433051"/>
                  </a:lnTo>
                  <a:lnTo>
                    <a:pt x="244555" y="414791"/>
                  </a:lnTo>
                  <a:lnTo>
                    <a:pt x="300602" y="373251"/>
                  </a:lnTo>
                  <a:lnTo>
                    <a:pt x="326961" y="345730"/>
                  </a:lnTo>
                  <a:lnTo>
                    <a:pt x="355659" y="296583"/>
                  </a:lnTo>
                  <a:lnTo>
                    <a:pt x="373806" y="241815"/>
                  </a:lnTo>
                  <a:lnTo>
                    <a:pt x="379047" y="215098"/>
                  </a:lnTo>
                  <a:lnTo>
                    <a:pt x="377477" y="191526"/>
                  </a:lnTo>
                  <a:lnTo>
                    <a:pt x="352262" y="134016"/>
                  </a:lnTo>
                  <a:lnTo>
                    <a:pt x="337886" y="109866"/>
                  </a:lnTo>
                  <a:lnTo>
                    <a:pt x="295475" y="67746"/>
                  </a:lnTo>
                  <a:lnTo>
                    <a:pt x="262271" y="51529"/>
                  </a:lnTo>
                  <a:lnTo>
                    <a:pt x="207817" y="43354"/>
                  </a:lnTo>
                  <a:lnTo>
                    <a:pt x="19583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79627" y="445209"/>
              <a:ext cx="228056" cy="353627"/>
            </a:xfrm>
            <a:custGeom>
              <a:avLst/>
              <a:gdLst/>
              <a:ahLst/>
              <a:cxnLst/>
              <a:rect l="0" t="0" r="0" b="0"/>
              <a:pathLst>
                <a:path w="228056" h="353627">
                  <a:moveTo>
                    <a:pt x="179502" y="39101"/>
                  </a:moveTo>
                  <a:lnTo>
                    <a:pt x="168324" y="22334"/>
                  </a:lnTo>
                  <a:lnTo>
                    <a:pt x="150357" y="10982"/>
                  </a:lnTo>
                  <a:lnTo>
                    <a:pt x="125605" y="3207"/>
                  </a:lnTo>
                  <a:lnTo>
                    <a:pt x="81124" y="0"/>
                  </a:lnTo>
                  <a:lnTo>
                    <a:pt x="56230" y="3396"/>
                  </a:lnTo>
                  <a:lnTo>
                    <a:pt x="36587" y="11924"/>
                  </a:lnTo>
                  <a:lnTo>
                    <a:pt x="20058" y="24683"/>
                  </a:lnTo>
                  <a:lnTo>
                    <a:pt x="4913" y="42052"/>
                  </a:lnTo>
                  <a:lnTo>
                    <a:pt x="1108" y="52767"/>
                  </a:lnTo>
                  <a:lnTo>
                    <a:pt x="0" y="77150"/>
                  </a:lnTo>
                  <a:lnTo>
                    <a:pt x="6527" y="97346"/>
                  </a:lnTo>
                  <a:lnTo>
                    <a:pt x="18397" y="114121"/>
                  </a:lnTo>
                  <a:lnTo>
                    <a:pt x="44810" y="135549"/>
                  </a:lnTo>
                  <a:lnTo>
                    <a:pt x="107164" y="161466"/>
                  </a:lnTo>
                  <a:lnTo>
                    <a:pt x="167535" y="179420"/>
                  </a:lnTo>
                  <a:lnTo>
                    <a:pt x="194544" y="195581"/>
                  </a:lnTo>
                  <a:lnTo>
                    <a:pt x="217364" y="215187"/>
                  </a:lnTo>
                  <a:lnTo>
                    <a:pt x="225576" y="235125"/>
                  </a:lnTo>
                  <a:lnTo>
                    <a:pt x="228055" y="259584"/>
                  </a:lnTo>
                  <a:lnTo>
                    <a:pt x="225258" y="286052"/>
                  </a:lnTo>
                  <a:lnTo>
                    <a:pt x="216996" y="307175"/>
                  </a:lnTo>
                  <a:lnTo>
                    <a:pt x="204355" y="324361"/>
                  </a:lnTo>
                  <a:lnTo>
                    <a:pt x="187038" y="339799"/>
                  </a:lnTo>
                  <a:lnTo>
                    <a:pt x="161404" y="348220"/>
                  </a:lnTo>
                  <a:lnTo>
                    <a:pt x="102878" y="353626"/>
                  </a:lnTo>
                  <a:lnTo>
                    <a:pt x="77597" y="348126"/>
                  </a:lnTo>
                  <a:lnTo>
                    <a:pt x="20701" y="326815"/>
                  </a:lnTo>
                  <a:lnTo>
                    <a:pt x="11046" y="323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71029" y="684352"/>
              <a:ext cx="146946" cy="132464"/>
            </a:xfrm>
            <a:custGeom>
              <a:avLst/>
              <a:gdLst/>
              <a:ahLst/>
              <a:cxnLst/>
              <a:rect l="0" t="0" r="0" b="0"/>
              <a:pathLst>
                <a:path w="146946" h="132464">
                  <a:moveTo>
                    <a:pt x="24971" y="10528"/>
                  </a:moveTo>
                  <a:lnTo>
                    <a:pt x="9330" y="36915"/>
                  </a:lnTo>
                  <a:lnTo>
                    <a:pt x="1251" y="60080"/>
                  </a:lnTo>
                  <a:lnTo>
                    <a:pt x="0" y="82854"/>
                  </a:lnTo>
                  <a:lnTo>
                    <a:pt x="1305" y="93841"/>
                  </a:lnTo>
                  <a:lnTo>
                    <a:pt x="12113" y="112287"/>
                  </a:lnTo>
                  <a:lnTo>
                    <a:pt x="19908" y="120481"/>
                  </a:lnTo>
                  <a:lnTo>
                    <a:pt x="41048" y="129586"/>
                  </a:lnTo>
                  <a:lnTo>
                    <a:pt x="64872" y="132463"/>
                  </a:lnTo>
                  <a:lnTo>
                    <a:pt x="87158" y="129842"/>
                  </a:lnTo>
                  <a:lnTo>
                    <a:pt x="105642" y="121659"/>
                  </a:lnTo>
                  <a:lnTo>
                    <a:pt x="113846" y="116201"/>
                  </a:lnTo>
                  <a:lnTo>
                    <a:pt x="136572" y="86162"/>
                  </a:lnTo>
                  <a:lnTo>
                    <a:pt x="146945" y="47626"/>
                  </a:lnTo>
                  <a:lnTo>
                    <a:pt x="146251" y="26626"/>
                  </a:lnTo>
                  <a:lnTo>
                    <a:pt x="1407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96041" y="431668"/>
              <a:ext cx="180704" cy="349935"/>
            </a:xfrm>
            <a:custGeom>
              <a:avLst/>
              <a:gdLst/>
              <a:ahLst/>
              <a:cxnLst/>
              <a:rect l="0" t="0" r="0" b="0"/>
              <a:pathLst>
                <a:path w="180704" h="349935">
                  <a:moveTo>
                    <a:pt x="0" y="0"/>
                  </a:moveTo>
                  <a:lnTo>
                    <a:pt x="3119" y="54144"/>
                  </a:lnTo>
                  <a:lnTo>
                    <a:pt x="8333" y="101441"/>
                  </a:lnTo>
                  <a:lnTo>
                    <a:pt x="9878" y="156788"/>
                  </a:lnTo>
                  <a:lnTo>
                    <a:pt x="10335" y="207113"/>
                  </a:lnTo>
                  <a:lnTo>
                    <a:pt x="10490" y="266039"/>
                  </a:lnTo>
                  <a:lnTo>
                    <a:pt x="10517" y="308634"/>
                  </a:lnTo>
                  <a:lnTo>
                    <a:pt x="11691" y="313380"/>
                  </a:lnTo>
                  <a:lnTo>
                    <a:pt x="13643" y="311865"/>
                  </a:lnTo>
                  <a:lnTo>
                    <a:pt x="30826" y="266933"/>
                  </a:lnTo>
                  <a:lnTo>
                    <a:pt x="46456" y="253948"/>
                  </a:lnTo>
                  <a:lnTo>
                    <a:pt x="74986" y="240060"/>
                  </a:lnTo>
                  <a:lnTo>
                    <a:pt x="95328" y="238495"/>
                  </a:lnTo>
                  <a:lnTo>
                    <a:pt x="136984" y="247021"/>
                  </a:lnTo>
                  <a:lnTo>
                    <a:pt x="154859" y="259526"/>
                  </a:lnTo>
                  <a:lnTo>
                    <a:pt x="169432" y="276782"/>
                  </a:lnTo>
                  <a:lnTo>
                    <a:pt x="179808" y="296149"/>
                  </a:lnTo>
                  <a:lnTo>
                    <a:pt x="180703" y="306227"/>
                  </a:lnTo>
                  <a:lnTo>
                    <a:pt x="175460" y="326784"/>
                  </a:lnTo>
                  <a:lnTo>
                    <a:pt x="162210" y="341379"/>
                  </a:lnTo>
                  <a:lnTo>
                    <a:pt x="153764" y="346909"/>
                  </a:lnTo>
                  <a:lnTo>
                    <a:pt x="128781" y="349934"/>
                  </a:lnTo>
                  <a:lnTo>
                    <a:pt x="70672" y="342344"/>
                  </a:lnTo>
                  <a:lnTo>
                    <a:pt x="22969" y="32096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59253" y="452725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9328"/>
                  </a:lnTo>
                  <a:lnTo>
                    <a:pt x="3120" y="222527"/>
                  </a:lnTo>
                  <a:lnTo>
                    <a:pt x="9066" y="277532"/>
                  </a:lnTo>
                  <a:lnTo>
                    <a:pt x="10240" y="331118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43440" y="55801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1639" y="11453"/>
                  </a:lnTo>
                  <a:lnTo>
                    <a:pt x="102509" y="19160"/>
                  </a:lnTo>
                  <a:lnTo>
                    <a:pt x="46938" y="279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85595" y="8212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75979" y="642238"/>
              <a:ext cx="125514" cy="173551"/>
            </a:xfrm>
            <a:custGeom>
              <a:avLst/>
              <a:gdLst/>
              <a:ahLst/>
              <a:cxnLst/>
              <a:rect l="0" t="0" r="0" b="0"/>
              <a:pathLst>
                <a:path w="125514" h="173551">
                  <a:moveTo>
                    <a:pt x="9700" y="52642"/>
                  </a:moveTo>
                  <a:lnTo>
                    <a:pt x="12819" y="106787"/>
                  </a:lnTo>
                  <a:lnTo>
                    <a:pt x="18764" y="167323"/>
                  </a:lnTo>
                  <a:lnTo>
                    <a:pt x="16912" y="173550"/>
                  </a:lnTo>
                  <a:lnTo>
                    <a:pt x="13338" y="173021"/>
                  </a:lnTo>
                  <a:lnTo>
                    <a:pt x="8616" y="167990"/>
                  </a:lnTo>
                  <a:lnTo>
                    <a:pt x="3368" y="146802"/>
                  </a:lnTo>
                  <a:lnTo>
                    <a:pt x="0" y="91129"/>
                  </a:lnTo>
                  <a:lnTo>
                    <a:pt x="5006" y="54687"/>
                  </a:lnTo>
                  <a:lnTo>
                    <a:pt x="19487" y="21663"/>
                  </a:lnTo>
                  <a:lnTo>
                    <a:pt x="29093" y="14442"/>
                  </a:lnTo>
                  <a:lnTo>
                    <a:pt x="69388" y="4279"/>
                  </a:lnTo>
                  <a:lnTo>
                    <a:pt x="125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43606" y="74752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7264"/>
                  </a:lnTo>
                  <a:lnTo>
                    <a:pt x="7235" y="12066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54134" y="54748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27834" y="684233"/>
              <a:ext cx="165120" cy="424264"/>
            </a:xfrm>
            <a:custGeom>
              <a:avLst/>
              <a:gdLst/>
              <a:ahLst/>
              <a:cxnLst/>
              <a:rect l="0" t="0" r="0" b="0"/>
              <a:pathLst>
                <a:path w="165120" h="424264">
                  <a:moveTo>
                    <a:pt x="105285" y="189632"/>
                  </a:moveTo>
                  <a:lnTo>
                    <a:pt x="122074" y="127351"/>
                  </a:lnTo>
                  <a:lnTo>
                    <a:pt x="123908" y="88250"/>
                  </a:lnTo>
                  <a:lnTo>
                    <a:pt x="111521" y="32218"/>
                  </a:lnTo>
                  <a:lnTo>
                    <a:pt x="95954" y="5860"/>
                  </a:lnTo>
                  <a:lnTo>
                    <a:pt x="88536" y="1607"/>
                  </a:lnTo>
                  <a:lnTo>
                    <a:pt x="70934" y="0"/>
                  </a:lnTo>
                  <a:lnTo>
                    <a:pt x="63667" y="3549"/>
                  </a:lnTo>
                  <a:lnTo>
                    <a:pt x="34005" y="44071"/>
                  </a:lnTo>
                  <a:lnTo>
                    <a:pt x="24893" y="79952"/>
                  </a:lnTo>
                  <a:lnTo>
                    <a:pt x="22194" y="120219"/>
                  </a:lnTo>
                  <a:lnTo>
                    <a:pt x="27801" y="141624"/>
                  </a:lnTo>
                  <a:lnTo>
                    <a:pt x="32572" y="150608"/>
                  </a:lnTo>
                  <a:lnTo>
                    <a:pt x="47232" y="163709"/>
                  </a:lnTo>
                  <a:lnTo>
                    <a:pt x="56055" y="168840"/>
                  </a:lnTo>
                  <a:lnTo>
                    <a:pt x="64276" y="169922"/>
                  </a:lnTo>
                  <a:lnTo>
                    <a:pt x="79650" y="164884"/>
                  </a:lnTo>
                  <a:lnTo>
                    <a:pt x="101459" y="148894"/>
                  </a:lnTo>
                  <a:lnTo>
                    <a:pt x="107414" y="149605"/>
                  </a:lnTo>
                  <a:lnTo>
                    <a:pt x="112553" y="154758"/>
                  </a:lnTo>
                  <a:lnTo>
                    <a:pt x="140168" y="217925"/>
                  </a:lnTo>
                  <a:lnTo>
                    <a:pt x="153315" y="266775"/>
                  </a:lnTo>
                  <a:lnTo>
                    <a:pt x="165119" y="325796"/>
                  </a:lnTo>
                  <a:lnTo>
                    <a:pt x="164348" y="365287"/>
                  </a:lnTo>
                  <a:lnTo>
                    <a:pt x="158441" y="387024"/>
                  </a:lnTo>
                  <a:lnTo>
                    <a:pt x="148017" y="404484"/>
                  </a:lnTo>
                  <a:lnTo>
                    <a:pt x="129346" y="416923"/>
                  </a:lnTo>
                  <a:lnTo>
                    <a:pt x="117816" y="421878"/>
                  </a:lnTo>
                  <a:lnTo>
                    <a:pt x="92527" y="424263"/>
                  </a:lnTo>
                  <a:lnTo>
                    <a:pt x="33848" y="414419"/>
                  </a:lnTo>
                  <a:lnTo>
                    <a:pt x="0" y="410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64704" y="494839"/>
              <a:ext cx="200043" cy="357970"/>
            </a:xfrm>
            <a:custGeom>
              <a:avLst/>
              <a:gdLst/>
              <a:ahLst/>
              <a:cxnLst/>
              <a:rect l="0" t="0" r="0" b="0"/>
              <a:pathLst>
                <a:path w="200043" h="357970">
                  <a:moveTo>
                    <a:pt x="0" y="0"/>
                  </a:moveTo>
                  <a:lnTo>
                    <a:pt x="3120" y="59358"/>
                  </a:lnTo>
                  <a:lnTo>
                    <a:pt x="17959" y="118821"/>
                  </a:lnTo>
                  <a:lnTo>
                    <a:pt x="28199" y="168957"/>
                  </a:lnTo>
                  <a:lnTo>
                    <a:pt x="45640" y="230306"/>
                  </a:lnTo>
                  <a:lnTo>
                    <a:pt x="56157" y="279589"/>
                  </a:lnTo>
                  <a:lnTo>
                    <a:pt x="69022" y="332954"/>
                  </a:lnTo>
                  <a:lnTo>
                    <a:pt x="70581" y="331934"/>
                  </a:lnTo>
                  <a:lnTo>
                    <a:pt x="76545" y="274575"/>
                  </a:lnTo>
                  <a:lnTo>
                    <a:pt x="83153" y="254224"/>
                  </a:lnTo>
                  <a:lnTo>
                    <a:pt x="93889" y="237381"/>
                  </a:lnTo>
                  <a:lnTo>
                    <a:pt x="102367" y="233123"/>
                  </a:lnTo>
                  <a:lnTo>
                    <a:pt x="124266" y="231512"/>
                  </a:lnTo>
                  <a:lnTo>
                    <a:pt x="143357" y="237815"/>
                  </a:lnTo>
                  <a:lnTo>
                    <a:pt x="151724" y="242771"/>
                  </a:lnTo>
                  <a:lnTo>
                    <a:pt x="174677" y="272104"/>
                  </a:lnTo>
                  <a:lnTo>
                    <a:pt x="193818" y="315531"/>
                  </a:lnTo>
                  <a:lnTo>
                    <a:pt x="2000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17388" y="463253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3120" y="59359"/>
                  </a:lnTo>
                  <a:lnTo>
                    <a:pt x="8334" y="106105"/>
                  </a:lnTo>
                  <a:lnTo>
                    <a:pt x="10724" y="148934"/>
                  </a:lnTo>
                  <a:lnTo>
                    <a:pt x="15685" y="195265"/>
                  </a:lnTo>
                  <a:lnTo>
                    <a:pt x="19466" y="256208"/>
                  </a:lnTo>
                  <a:lnTo>
                    <a:pt x="27978" y="319628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43689" y="589595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2778" y="3120"/>
                  </a:lnTo>
                  <a:lnTo>
                    <a:pt x="81885" y="14655"/>
                  </a:lnTo>
                  <a:lnTo>
                    <a:pt x="2004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217167" y="526424"/>
              <a:ext cx="5591" cy="336913"/>
            </a:xfrm>
            <a:custGeom>
              <a:avLst/>
              <a:gdLst/>
              <a:ahLst/>
              <a:cxnLst/>
              <a:rect l="0" t="0" r="0" b="0"/>
              <a:pathLst>
                <a:path w="5591" h="336913">
                  <a:moveTo>
                    <a:pt x="5590" y="0"/>
                  </a:moveTo>
                  <a:lnTo>
                    <a:pt x="0" y="16768"/>
                  </a:lnTo>
                  <a:lnTo>
                    <a:pt x="3272" y="79092"/>
                  </a:lnTo>
                  <a:lnTo>
                    <a:pt x="4903" y="138468"/>
                  </a:lnTo>
                  <a:lnTo>
                    <a:pt x="5386" y="199345"/>
                  </a:lnTo>
                  <a:lnTo>
                    <a:pt x="5529" y="253778"/>
                  </a:lnTo>
                  <a:lnTo>
                    <a:pt x="5577" y="308446"/>
                  </a:lnTo>
                  <a:lnTo>
                    <a:pt x="559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128000" y="657706"/>
              <a:ext cx="189514" cy="16118"/>
            </a:xfrm>
            <a:custGeom>
              <a:avLst/>
              <a:gdLst/>
              <a:ahLst/>
              <a:cxnLst/>
              <a:rect l="0" t="0" r="0" b="0"/>
              <a:pathLst>
                <a:path w="189514" h="16118">
                  <a:moveTo>
                    <a:pt x="189513" y="5589"/>
                  </a:moveTo>
                  <a:lnTo>
                    <a:pt x="172745" y="0"/>
                  </a:lnTo>
                  <a:lnTo>
                    <a:pt x="114067" y="4044"/>
                  </a:lnTo>
                  <a:lnTo>
                    <a:pt x="59317" y="528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00840" y="747523"/>
              <a:ext cx="155764" cy="153568"/>
            </a:xfrm>
            <a:custGeom>
              <a:avLst/>
              <a:gdLst/>
              <a:ahLst/>
              <a:cxnLst/>
              <a:rect l="0" t="0" r="0" b="0"/>
              <a:pathLst>
                <a:path w="155764" h="153568">
                  <a:moveTo>
                    <a:pt x="100901" y="21057"/>
                  </a:moveTo>
                  <a:lnTo>
                    <a:pt x="89723" y="9878"/>
                  </a:lnTo>
                  <a:lnTo>
                    <a:pt x="71756" y="4390"/>
                  </a:lnTo>
                  <a:lnTo>
                    <a:pt x="60414" y="2927"/>
                  </a:lnTo>
                  <a:lnTo>
                    <a:pt x="41573" y="7540"/>
                  </a:lnTo>
                  <a:lnTo>
                    <a:pt x="10413" y="29565"/>
                  </a:lnTo>
                  <a:lnTo>
                    <a:pt x="2192" y="49015"/>
                  </a:lnTo>
                  <a:lnTo>
                    <a:pt x="0" y="60753"/>
                  </a:lnTo>
                  <a:lnTo>
                    <a:pt x="3803" y="83153"/>
                  </a:lnTo>
                  <a:lnTo>
                    <a:pt x="19099" y="112375"/>
                  </a:lnTo>
                  <a:lnTo>
                    <a:pt x="34128" y="128323"/>
                  </a:lnTo>
                  <a:lnTo>
                    <a:pt x="56407" y="143210"/>
                  </a:lnTo>
                  <a:lnTo>
                    <a:pt x="95256" y="153567"/>
                  </a:lnTo>
                  <a:lnTo>
                    <a:pt x="119449" y="149750"/>
                  </a:lnTo>
                  <a:lnTo>
                    <a:pt x="130814" y="145457"/>
                  </a:lnTo>
                  <a:lnTo>
                    <a:pt x="139561" y="137915"/>
                  </a:lnTo>
                  <a:lnTo>
                    <a:pt x="152398" y="117058"/>
                  </a:lnTo>
                  <a:lnTo>
                    <a:pt x="155763" y="92190"/>
                  </a:lnTo>
                  <a:lnTo>
                    <a:pt x="152191" y="66709"/>
                  </a:lnTo>
                  <a:lnTo>
                    <a:pt x="142804" y="43687"/>
                  </a:lnTo>
                  <a:lnTo>
                    <a:pt x="124594" y="24875"/>
                  </a:lnTo>
                  <a:lnTo>
                    <a:pt x="97393" y="7370"/>
                  </a:lnTo>
                  <a:lnTo>
                    <a:pt x="798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91295" y="526424"/>
              <a:ext cx="178986" cy="437416"/>
            </a:xfrm>
            <a:custGeom>
              <a:avLst/>
              <a:gdLst/>
              <a:ahLst/>
              <a:cxnLst/>
              <a:rect l="0" t="0" r="0" b="0"/>
              <a:pathLst>
                <a:path w="178986" h="437416">
                  <a:moveTo>
                    <a:pt x="0" y="0"/>
                  </a:moveTo>
                  <a:lnTo>
                    <a:pt x="0" y="44367"/>
                  </a:lnTo>
                  <a:lnTo>
                    <a:pt x="0" y="106603"/>
                  </a:lnTo>
                  <a:lnTo>
                    <a:pt x="0" y="153054"/>
                  </a:lnTo>
                  <a:lnTo>
                    <a:pt x="0" y="200995"/>
                  </a:lnTo>
                  <a:lnTo>
                    <a:pt x="0" y="248429"/>
                  </a:lnTo>
                  <a:lnTo>
                    <a:pt x="0" y="292907"/>
                  </a:lnTo>
                  <a:lnTo>
                    <a:pt x="0" y="351820"/>
                  </a:lnTo>
                  <a:lnTo>
                    <a:pt x="5589" y="400731"/>
                  </a:lnTo>
                  <a:lnTo>
                    <a:pt x="8405" y="407534"/>
                  </a:lnTo>
                  <a:lnTo>
                    <a:pt x="11453" y="408560"/>
                  </a:lnTo>
                  <a:lnTo>
                    <a:pt x="24451" y="393236"/>
                  </a:lnTo>
                  <a:lnTo>
                    <a:pt x="57769" y="354945"/>
                  </a:lnTo>
                  <a:lnTo>
                    <a:pt x="116264" y="312388"/>
                  </a:lnTo>
                  <a:lnTo>
                    <a:pt x="145193" y="290132"/>
                  </a:lnTo>
                  <a:lnTo>
                    <a:pt x="157337" y="271667"/>
                  </a:lnTo>
                  <a:lnTo>
                    <a:pt x="160395" y="251763"/>
                  </a:lnTo>
                  <a:lnTo>
                    <a:pt x="159572" y="241541"/>
                  </a:lnTo>
                  <a:lnTo>
                    <a:pt x="152420" y="223945"/>
                  </a:lnTo>
                  <a:lnTo>
                    <a:pt x="147236" y="215977"/>
                  </a:lnTo>
                  <a:lnTo>
                    <a:pt x="139102" y="210666"/>
                  </a:lnTo>
                  <a:lnTo>
                    <a:pt x="117585" y="204764"/>
                  </a:lnTo>
                  <a:lnTo>
                    <a:pt x="107636" y="205529"/>
                  </a:lnTo>
                  <a:lnTo>
                    <a:pt x="90342" y="212619"/>
                  </a:lnTo>
                  <a:lnTo>
                    <a:pt x="67453" y="229765"/>
                  </a:lnTo>
                  <a:lnTo>
                    <a:pt x="56106" y="249127"/>
                  </a:lnTo>
                  <a:lnTo>
                    <a:pt x="48332" y="274500"/>
                  </a:lnTo>
                  <a:lnTo>
                    <a:pt x="44878" y="305274"/>
                  </a:lnTo>
                  <a:lnTo>
                    <a:pt x="54111" y="349895"/>
                  </a:lnTo>
                  <a:lnTo>
                    <a:pt x="79362" y="404554"/>
                  </a:lnTo>
                  <a:lnTo>
                    <a:pt x="97274" y="423907"/>
                  </a:lnTo>
                  <a:lnTo>
                    <a:pt x="120052" y="434068"/>
                  </a:lnTo>
                  <a:lnTo>
                    <a:pt x="143434" y="437415"/>
                  </a:lnTo>
                  <a:lnTo>
                    <a:pt x="178985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018725" y="562233"/>
              <a:ext cx="109483" cy="416918"/>
            </a:xfrm>
            <a:custGeom>
              <a:avLst/>
              <a:gdLst/>
              <a:ahLst/>
              <a:cxnLst/>
              <a:rect l="0" t="0" r="0" b="0"/>
              <a:pathLst>
                <a:path w="109483" h="416918">
                  <a:moveTo>
                    <a:pt x="67368" y="416917"/>
                  </a:moveTo>
                  <a:lnTo>
                    <a:pt x="61779" y="358300"/>
                  </a:lnTo>
                  <a:lnTo>
                    <a:pt x="49409" y="298060"/>
                  </a:lnTo>
                  <a:lnTo>
                    <a:pt x="35702" y="240581"/>
                  </a:lnTo>
                  <a:lnTo>
                    <a:pt x="22110" y="186075"/>
                  </a:lnTo>
                  <a:lnTo>
                    <a:pt x="9505" y="132880"/>
                  </a:lnTo>
                  <a:lnTo>
                    <a:pt x="2650" y="83193"/>
                  </a:lnTo>
                  <a:lnTo>
                    <a:pt x="0" y="55686"/>
                  </a:lnTo>
                  <a:lnTo>
                    <a:pt x="6621" y="35661"/>
                  </a:lnTo>
                  <a:lnTo>
                    <a:pt x="23502" y="11234"/>
                  </a:lnTo>
                  <a:lnTo>
                    <a:pt x="42803" y="2647"/>
                  </a:lnTo>
                  <a:lnTo>
                    <a:pt x="65809" y="0"/>
                  </a:lnTo>
                  <a:lnTo>
                    <a:pt x="109482" y="6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980808" y="758051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9392" y="8334"/>
                  </a:lnTo>
                  <a:lnTo>
                    <a:pt x="36658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297964" y="663295"/>
              <a:ext cx="40814" cy="357970"/>
            </a:xfrm>
            <a:custGeom>
              <a:avLst/>
              <a:gdLst/>
              <a:ahLst/>
              <a:cxnLst/>
              <a:rect l="0" t="0" r="0" b="0"/>
              <a:pathLst>
                <a:path w="40814" h="357970">
                  <a:moveTo>
                    <a:pt x="19756" y="0"/>
                  </a:moveTo>
                  <a:lnTo>
                    <a:pt x="8578" y="11178"/>
                  </a:lnTo>
                  <a:lnTo>
                    <a:pt x="3089" y="29145"/>
                  </a:lnTo>
                  <a:lnTo>
                    <a:pt x="0" y="74926"/>
                  </a:lnTo>
                  <a:lnTo>
                    <a:pt x="2203" y="127875"/>
                  </a:lnTo>
                  <a:lnTo>
                    <a:pt x="7147" y="178269"/>
                  </a:lnTo>
                  <a:lnTo>
                    <a:pt x="11731" y="238824"/>
                  </a:lnTo>
                  <a:lnTo>
                    <a:pt x="23760" y="300509"/>
                  </a:lnTo>
                  <a:lnTo>
                    <a:pt x="4081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201907" y="773519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5589"/>
                  </a:moveTo>
                  <a:lnTo>
                    <a:pt x="162216" y="0"/>
                  </a:lnTo>
                  <a:lnTo>
                    <a:pt x="144626" y="376"/>
                  </a:lnTo>
                  <a:lnTo>
                    <a:pt x="85985" y="13308"/>
                  </a:lnTo>
                  <a:lnTo>
                    <a:pt x="34358" y="2366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327325" y="1433638"/>
            <a:ext cx="739856" cy="425832"/>
            <a:chOff x="5327325" y="1433638"/>
            <a:chExt cx="739856" cy="425832"/>
          </a:xfrm>
        </p:grpSpPr>
        <p:sp>
          <p:nvSpPr>
            <p:cNvPr id="33" name="Freeform 32"/>
            <p:cNvSpPr/>
            <p:nvPr/>
          </p:nvSpPr>
          <p:spPr>
            <a:xfrm>
              <a:off x="5327325" y="1433638"/>
              <a:ext cx="189609" cy="425832"/>
            </a:xfrm>
            <a:custGeom>
              <a:avLst/>
              <a:gdLst/>
              <a:ahLst/>
              <a:cxnLst/>
              <a:rect l="0" t="0" r="0" b="0"/>
              <a:pathLst>
                <a:path w="189609" h="425832">
                  <a:moveTo>
                    <a:pt x="94851" y="19294"/>
                  </a:moveTo>
                  <a:lnTo>
                    <a:pt x="80197" y="77911"/>
                  </a:lnTo>
                  <a:lnTo>
                    <a:pt x="64512" y="112701"/>
                  </a:lnTo>
                  <a:lnTo>
                    <a:pt x="59417" y="116661"/>
                  </a:lnTo>
                  <a:lnTo>
                    <a:pt x="54851" y="115791"/>
                  </a:lnTo>
                  <a:lnTo>
                    <a:pt x="50637" y="111701"/>
                  </a:lnTo>
                  <a:lnTo>
                    <a:pt x="45954" y="94679"/>
                  </a:lnTo>
                  <a:lnTo>
                    <a:pt x="46438" y="58788"/>
                  </a:lnTo>
                  <a:lnTo>
                    <a:pt x="52277" y="33338"/>
                  </a:lnTo>
                  <a:lnTo>
                    <a:pt x="62671" y="10328"/>
                  </a:lnTo>
                  <a:lnTo>
                    <a:pt x="69888" y="3958"/>
                  </a:lnTo>
                  <a:lnTo>
                    <a:pt x="78209" y="881"/>
                  </a:lnTo>
                  <a:lnTo>
                    <a:pt x="87266" y="0"/>
                  </a:lnTo>
                  <a:lnTo>
                    <a:pt x="103568" y="5260"/>
                  </a:lnTo>
                  <a:lnTo>
                    <a:pt x="111191" y="9938"/>
                  </a:lnTo>
                  <a:lnTo>
                    <a:pt x="122780" y="24495"/>
                  </a:lnTo>
                  <a:lnTo>
                    <a:pt x="147173" y="82922"/>
                  </a:lnTo>
                  <a:lnTo>
                    <a:pt x="154807" y="117305"/>
                  </a:lnTo>
                  <a:lnTo>
                    <a:pt x="157387" y="170846"/>
                  </a:lnTo>
                  <a:lnTo>
                    <a:pt x="157896" y="226482"/>
                  </a:lnTo>
                  <a:lnTo>
                    <a:pt x="154877" y="282532"/>
                  </a:lnTo>
                  <a:lnTo>
                    <a:pt x="140060" y="344294"/>
                  </a:lnTo>
                  <a:lnTo>
                    <a:pt x="128653" y="375683"/>
                  </a:lnTo>
                  <a:lnTo>
                    <a:pt x="97728" y="415197"/>
                  </a:lnTo>
                  <a:lnTo>
                    <a:pt x="77802" y="423369"/>
                  </a:lnTo>
                  <a:lnTo>
                    <a:pt x="54518" y="425831"/>
                  </a:lnTo>
                  <a:lnTo>
                    <a:pt x="32471" y="423025"/>
                  </a:lnTo>
                  <a:lnTo>
                    <a:pt x="14094" y="411640"/>
                  </a:lnTo>
                  <a:lnTo>
                    <a:pt x="5918" y="403690"/>
                  </a:lnTo>
                  <a:lnTo>
                    <a:pt x="1637" y="394881"/>
                  </a:lnTo>
                  <a:lnTo>
                    <a:pt x="0" y="375735"/>
                  </a:lnTo>
                  <a:lnTo>
                    <a:pt x="5656" y="345225"/>
                  </a:lnTo>
                  <a:lnTo>
                    <a:pt x="11990" y="337187"/>
                  </a:lnTo>
                  <a:lnTo>
                    <a:pt x="31507" y="325136"/>
                  </a:lnTo>
                  <a:lnTo>
                    <a:pt x="52660" y="322120"/>
                  </a:lnTo>
                  <a:lnTo>
                    <a:pt x="73760" y="325849"/>
                  </a:lnTo>
                  <a:lnTo>
                    <a:pt x="94836" y="335305"/>
                  </a:lnTo>
                  <a:lnTo>
                    <a:pt x="157747" y="397813"/>
                  </a:lnTo>
                  <a:lnTo>
                    <a:pt x="170768" y="409793"/>
                  </a:lnTo>
                  <a:lnTo>
                    <a:pt x="189608" y="419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90632" y="181090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91107" y="1537160"/>
              <a:ext cx="276074" cy="303477"/>
            </a:xfrm>
            <a:custGeom>
              <a:avLst/>
              <a:gdLst/>
              <a:ahLst/>
              <a:cxnLst/>
              <a:rect l="0" t="0" r="0" b="0"/>
              <a:pathLst>
                <a:path w="276074" h="303477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1992" y="144120"/>
                  </a:lnTo>
                  <a:lnTo>
                    <a:pt x="16249" y="200087"/>
                  </a:lnTo>
                  <a:lnTo>
                    <a:pt x="21019" y="225798"/>
                  </a:lnTo>
                  <a:lnTo>
                    <a:pt x="30938" y="245024"/>
                  </a:lnTo>
                  <a:lnTo>
                    <a:pt x="46264" y="258249"/>
                  </a:lnTo>
                  <a:lnTo>
                    <a:pt x="55265" y="263413"/>
                  </a:lnTo>
                  <a:lnTo>
                    <a:pt x="62435" y="263346"/>
                  </a:lnTo>
                  <a:lnTo>
                    <a:pt x="68384" y="259792"/>
                  </a:lnTo>
                  <a:lnTo>
                    <a:pt x="91929" y="228872"/>
                  </a:lnTo>
                  <a:lnTo>
                    <a:pt x="99108" y="206226"/>
                  </a:lnTo>
                  <a:lnTo>
                    <a:pt x="109306" y="159149"/>
                  </a:lnTo>
                  <a:lnTo>
                    <a:pt x="112500" y="155233"/>
                  </a:lnTo>
                  <a:lnTo>
                    <a:pt x="115800" y="156131"/>
                  </a:lnTo>
                  <a:lnTo>
                    <a:pt x="122586" y="166488"/>
                  </a:lnTo>
                  <a:lnTo>
                    <a:pt x="144642" y="223020"/>
                  </a:lnTo>
                  <a:lnTo>
                    <a:pt x="168950" y="268575"/>
                  </a:lnTo>
                  <a:lnTo>
                    <a:pt x="196282" y="300796"/>
                  </a:lnTo>
                  <a:lnTo>
                    <a:pt x="204409" y="303476"/>
                  </a:lnTo>
                  <a:lnTo>
                    <a:pt x="222799" y="300215"/>
                  </a:lnTo>
                  <a:lnTo>
                    <a:pt x="247293" y="285225"/>
                  </a:lnTo>
                  <a:lnTo>
                    <a:pt x="259016" y="266367"/>
                  </a:lnTo>
                  <a:lnTo>
                    <a:pt x="276073" y="216132"/>
                  </a:lnTo>
                  <a:lnTo>
                    <a:pt x="273897" y="152744"/>
                  </a:lnTo>
                  <a:lnTo>
                    <a:pt x="265321" y="93256"/>
                  </a:lnTo>
                  <a:lnTo>
                    <a:pt x="262779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161531" y="1263419"/>
            <a:ext cx="4847622" cy="894924"/>
            <a:chOff x="5161531" y="1263419"/>
            <a:chExt cx="4847622" cy="894924"/>
          </a:xfrm>
        </p:grpSpPr>
        <p:sp>
          <p:nvSpPr>
            <p:cNvPr id="37" name="Freeform 36"/>
            <p:cNvSpPr/>
            <p:nvPr/>
          </p:nvSpPr>
          <p:spPr>
            <a:xfrm>
              <a:off x="5161531" y="1263419"/>
              <a:ext cx="469510" cy="701127"/>
            </a:xfrm>
            <a:custGeom>
              <a:avLst/>
              <a:gdLst/>
              <a:ahLst/>
              <a:cxnLst/>
              <a:rect l="0" t="0" r="0" b="0"/>
              <a:pathLst>
                <a:path w="469510" h="701127">
                  <a:moveTo>
                    <a:pt x="250116" y="0"/>
                  </a:moveTo>
                  <a:lnTo>
                    <a:pt x="201185" y="3120"/>
                  </a:lnTo>
                  <a:lnTo>
                    <a:pt x="142055" y="14654"/>
                  </a:lnTo>
                  <a:lnTo>
                    <a:pt x="105014" y="30338"/>
                  </a:lnTo>
                  <a:lnTo>
                    <a:pt x="77402" y="55393"/>
                  </a:lnTo>
                  <a:lnTo>
                    <a:pt x="43030" y="113981"/>
                  </a:lnTo>
                  <a:lnTo>
                    <a:pt x="22458" y="170555"/>
                  </a:lnTo>
                  <a:lnTo>
                    <a:pt x="11606" y="217951"/>
                  </a:lnTo>
                  <a:lnTo>
                    <a:pt x="2152" y="274758"/>
                  </a:lnTo>
                  <a:lnTo>
                    <a:pt x="0" y="330324"/>
                  </a:lnTo>
                  <a:lnTo>
                    <a:pt x="6252" y="387213"/>
                  </a:lnTo>
                  <a:lnTo>
                    <a:pt x="18845" y="439655"/>
                  </a:lnTo>
                  <a:lnTo>
                    <a:pt x="36084" y="494505"/>
                  </a:lnTo>
                  <a:lnTo>
                    <a:pt x="58268" y="557981"/>
                  </a:lnTo>
                  <a:lnTo>
                    <a:pt x="94885" y="616238"/>
                  </a:lnTo>
                  <a:lnTo>
                    <a:pt x="143241" y="661149"/>
                  </a:lnTo>
                  <a:lnTo>
                    <a:pt x="197853" y="690644"/>
                  </a:lnTo>
                  <a:lnTo>
                    <a:pt x="239700" y="701035"/>
                  </a:lnTo>
                  <a:lnTo>
                    <a:pt x="268884" y="701126"/>
                  </a:lnTo>
                  <a:lnTo>
                    <a:pt x="315859" y="686853"/>
                  </a:lnTo>
                  <a:lnTo>
                    <a:pt x="375410" y="641181"/>
                  </a:lnTo>
                  <a:lnTo>
                    <a:pt x="409960" y="597576"/>
                  </a:lnTo>
                  <a:lnTo>
                    <a:pt x="432138" y="550497"/>
                  </a:lnTo>
                  <a:lnTo>
                    <a:pt x="452358" y="496123"/>
                  </a:lnTo>
                  <a:lnTo>
                    <a:pt x="465108" y="451546"/>
                  </a:lnTo>
                  <a:lnTo>
                    <a:pt x="469405" y="389725"/>
                  </a:lnTo>
                  <a:lnTo>
                    <a:pt x="469509" y="329944"/>
                  </a:lnTo>
                  <a:lnTo>
                    <a:pt x="462650" y="283765"/>
                  </a:lnTo>
                  <a:lnTo>
                    <a:pt x="452039" y="224979"/>
                  </a:lnTo>
                  <a:lnTo>
                    <a:pt x="434598" y="184424"/>
                  </a:lnTo>
                  <a:lnTo>
                    <a:pt x="386637" y="125741"/>
                  </a:lnTo>
                  <a:lnTo>
                    <a:pt x="362187" y="96918"/>
                  </a:lnTo>
                  <a:lnTo>
                    <a:pt x="301260" y="60251"/>
                  </a:lnTo>
                  <a:lnTo>
                    <a:pt x="241008" y="39145"/>
                  </a:lnTo>
                  <a:lnTo>
                    <a:pt x="185839" y="27013"/>
                  </a:lnTo>
                  <a:lnTo>
                    <a:pt x="127476" y="30881"/>
                  </a:lnTo>
                  <a:lnTo>
                    <a:pt x="73943" y="42668"/>
                  </a:lnTo>
                  <a:lnTo>
                    <a:pt x="46618" y="52807"/>
                  </a:lnTo>
                  <a:lnTo>
                    <a:pt x="2901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48642" y="1421347"/>
              <a:ext cx="339323" cy="400084"/>
            </a:xfrm>
            <a:custGeom>
              <a:avLst/>
              <a:gdLst/>
              <a:ahLst/>
              <a:cxnLst/>
              <a:rect l="0" t="0" r="0" b="0"/>
              <a:pathLst>
                <a:path w="339323" h="400084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1" y="156330"/>
                  </a:lnTo>
                  <a:lnTo>
                    <a:pt x="20214" y="210097"/>
                  </a:lnTo>
                  <a:lnTo>
                    <a:pt x="26480" y="269488"/>
                  </a:lnTo>
                  <a:lnTo>
                    <a:pt x="30577" y="331826"/>
                  </a:lnTo>
                  <a:lnTo>
                    <a:pt x="31287" y="372579"/>
                  </a:lnTo>
                  <a:lnTo>
                    <a:pt x="31387" y="372388"/>
                  </a:lnTo>
                  <a:lnTo>
                    <a:pt x="34688" y="313423"/>
                  </a:lnTo>
                  <a:lnTo>
                    <a:pt x="46153" y="276140"/>
                  </a:lnTo>
                  <a:lnTo>
                    <a:pt x="51826" y="264812"/>
                  </a:lnTo>
                  <a:lnTo>
                    <a:pt x="67487" y="249105"/>
                  </a:lnTo>
                  <a:lnTo>
                    <a:pt x="76577" y="243279"/>
                  </a:lnTo>
                  <a:lnTo>
                    <a:pt x="96035" y="239925"/>
                  </a:lnTo>
                  <a:lnTo>
                    <a:pt x="106138" y="240668"/>
                  </a:lnTo>
                  <a:lnTo>
                    <a:pt x="123602" y="247734"/>
                  </a:lnTo>
                  <a:lnTo>
                    <a:pt x="131534" y="252893"/>
                  </a:lnTo>
                  <a:lnTo>
                    <a:pt x="143468" y="267984"/>
                  </a:lnTo>
                  <a:lnTo>
                    <a:pt x="164429" y="323719"/>
                  </a:lnTo>
                  <a:lnTo>
                    <a:pt x="182426" y="378675"/>
                  </a:lnTo>
                  <a:lnTo>
                    <a:pt x="187128" y="382301"/>
                  </a:lnTo>
                  <a:lnTo>
                    <a:pt x="192603" y="381209"/>
                  </a:lnTo>
                  <a:lnTo>
                    <a:pt x="250006" y="339933"/>
                  </a:lnTo>
                  <a:lnTo>
                    <a:pt x="304974" y="313595"/>
                  </a:lnTo>
                  <a:lnTo>
                    <a:pt x="323888" y="299642"/>
                  </a:lnTo>
                  <a:lnTo>
                    <a:pt x="336193" y="281743"/>
                  </a:lnTo>
                  <a:lnTo>
                    <a:pt x="339322" y="262089"/>
                  </a:lnTo>
                  <a:lnTo>
                    <a:pt x="338519" y="251935"/>
                  </a:lnTo>
                  <a:lnTo>
                    <a:pt x="328268" y="234413"/>
                  </a:lnTo>
                  <a:lnTo>
                    <a:pt x="320621" y="226465"/>
                  </a:lnTo>
                  <a:lnTo>
                    <a:pt x="299646" y="217635"/>
                  </a:lnTo>
                  <a:lnTo>
                    <a:pt x="287501" y="215280"/>
                  </a:lnTo>
                  <a:lnTo>
                    <a:pt x="277066" y="216049"/>
                  </a:lnTo>
                  <a:lnTo>
                    <a:pt x="259231" y="223144"/>
                  </a:lnTo>
                  <a:lnTo>
                    <a:pt x="236036" y="240292"/>
                  </a:lnTo>
                  <a:lnTo>
                    <a:pt x="214346" y="265780"/>
                  </a:lnTo>
                  <a:lnTo>
                    <a:pt x="206399" y="291649"/>
                  </a:lnTo>
                  <a:lnTo>
                    <a:pt x="205045" y="332859"/>
                  </a:lnTo>
                  <a:lnTo>
                    <a:pt x="210454" y="354998"/>
                  </a:lnTo>
                  <a:lnTo>
                    <a:pt x="220657" y="372636"/>
                  </a:lnTo>
                  <a:lnTo>
                    <a:pt x="236110" y="385154"/>
                  </a:lnTo>
                  <a:lnTo>
                    <a:pt x="255846" y="393448"/>
                  </a:lnTo>
                  <a:lnTo>
                    <a:pt x="31585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42660" y="1675992"/>
              <a:ext cx="121879" cy="158523"/>
            </a:xfrm>
            <a:custGeom>
              <a:avLst/>
              <a:gdLst/>
              <a:ahLst/>
              <a:cxnLst/>
              <a:rect l="0" t="0" r="0" b="0"/>
              <a:pathLst>
                <a:path w="121879" h="158523">
                  <a:moveTo>
                    <a:pt x="6065" y="29624"/>
                  </a:moveTo>
                  <a:lnTo>
                    <a:pt x="0" y="62076"/>
                  </a:lnTo>
                  <a:lnTo>
                    <a:pt x="10624" y="119555"/>
                  </a:lnTo>
                  <a:lnTo>
                    <a:pt x="21480" y="158522"/>
                  </a:lnTo>
                  <a:lnTo>
                    <a:pt x="11879" y="131086"/>
                  </a:lnTo>
                  <a:lnTo>
                    <a:pt x="7213" y="76399"/>
                  </a:lnTo>
                  <a:lnTo>
                    <a:pt x="9412" y="22443"/>
                  </a:lnTo>
                  <a:lnTo>
                    <a:pt x="11805" y="10799"/>
                  </a:lnTo>
                  <a:lnTo>
                    <a:pt x="19251" y="4206"/>
                  </a:lnTo>
                  <a:lnTo>
                    <a:pt x="43120" y="0"/>
                  </a:lnTo>
                  <a:lnTo>
                    <a:pt x="63868" y="5149"/>
                  </a:lnTo>
                  <a:lnTo>
                    <a:pt x="72676" y="9798"/>
                  </a:lnTo>
                  <a:lnTo>
                    <a:pt x="85583" y="24322"/>
                  </a:lnTo>
                  <a:lnTo>
                    <a:pt x="113286" y="66361"/>
                  </a:lnTo>
                  <a:lnTo>
                    <a:pt x="120181" y="112443"/>
                  </a:lnTo>
                  <a:lnTo>
                    <a:pt x="121878" y="145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01467" y="1638300"/>
              <a:ext cx="126326" cy="214716"/>
            </a:xfrm>
            <a:custGeom>
              <a:avLst/>
              <a:gdLst/>
              <a:ahLst/>
              <a:cxnLst/>
              <a:rect l="0" t="0" r="0" b="0"/>
              <a:pathLst>
                <a:path w="126326" h="214716">
                  <a:moveTo>
                    <a:pt x="10512" y="56788"/>
                  </a:moveTo>
                  <a:lnTo>
                    <a:pt x="3276" y="84344"/>
                  </a:lnTo>
                  <a:lnTo>
                    <a:pt x="634" y="140566"/>
                  </a:lnTo>
                  <a:lnTo>
                    <a:pt x="273" y="159533"/>
                  </a:lnTo>
                  <a:lnTo>
                    <a:pt x="0" y="96699"/>
                  </a:lnTo>
                  <a:lnTo>
                    <a:pt x="5576" y="47904"/>
                  </a:lnTo>
                  <a:lnTo>
                    <a:pt x="14638" y="15161"/>
                  </a:lnTo>
                  <a:lnTo>
                    <a:pt x="21452" y="7980"/>
                  </a:lnTo>
                  <a:lnTo>
                    <a:pt x="41500" y="0"/>
                  </a:lnTo>
                  <a:lnTo>
                    <a:pt x="51058" y="212"/>
                  </a:lnTo>
                  <a:lnTo>
                    <a:pt x="67917" y="6686"/>
                  </a:lnTo>
                  <a:lnTo>
                    <a:pt x="80089" y="20482"/>
                  </a:lnTo>
                  <a:lnTo>
                    <a:pt x="104906" y="81474"/>
                  </a:lnTo>
                  <a:lnTo>
                    <a:pt x="121598" y="141277"/>
                  </a:lnTo>
                  <a:lnTo>
                    <a:pt x="125392" y="188164"/>
                  </a:lnTo>
                  <a:lnTo>
                    <a:pt x="126325" y="214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56653" y="1661427"/>
              <a:ext cx="129547" cy="215433"/>
            </a:xfrm>
            <a:custGeom>
              <a:avLst/>
              <a:gdLst/>
              <a:ahLst/>
              <a:cxnLst/>
              <a:rect l="0" t="0" r="0" b="0"/>
              <a:pathLst>
                <a:path w="129547" h="215433">
                  <a:moveTo>
                    <a:pt x="13254" y="96832"/>
                  </a:moveTo>
                  <a:lnTo>
                    <a:pt x="71870" y="91242"/>
                  </a:lnTo>
                  <a:lnTo>
                    <a:pt x="92338" y="82259"/>
                  </a:lnTo>
                  <a:lnTo>
                    <a:pt x="109233" y="69298"/>
                  </a:lnTo>
                  <a:lnTo>
                    <a:pt x="124542" y="51839"/>
                  </a:lnTo>
                  <a:lnTo>
                    <a:pt x="128389" y="42270"/>
                  </a:lnTo>
                  <a:lnTo>
                    <a:pt x="129546" y="22279"/>
                  </a:lnTo>
                  <a:lnTo>
                    <a:pt x="125876" y="14375"/>
                  </a:lnTo>
                  <a:lnTo>
                    <a:pt x="112442" y="2472"/>
                  </a:lnTo>
                  <a:lnTo>
                    <a:pt x="103945" y="0"/>
                  </a:lnTo>
                  <a:lnTo>
                    <a:pt x="85146" y="373"/>
                  </a:lnTo>
                  <a:lnTo>
                    <a:pt x="54833" y="7160"/>
                  </a:lnTo>
                  <a:lnTo>
                    <a:pt x="29213" y="22169"/>
                  </a:lnTo>
                  <a:lnTo>
                    <a:pt x="17227" y="37912"/>
                  </a:lnTo>
                  <a:lnTo>
                    <a:pt x="0" y="76614"/>
                  </a:lnTo>
                  <a:lnTo>
                    <a:pt x="98" y="118787"/>
                  </a:lnTo>
                  <a:lnTo>
                    <a:pt x="11782" y="174695"/>
                  </a:lnTo>
                  <a:lnTo>
                    <a:pt x="22738" y="194219"/>
                  </a:lnTo>
                  <a:lnTo>
                    <a:pt x="38526" y="207575"/>
                  </a:lnTo>
                  <a:lnTo>
                    <a:pt x="47649" y="212775"/>
                  </a:lnTo>
                  <a:lnTo>
                    <a:pt x="67145" y="215432"/>
                  </a:lnTo>
                  <a:lnTo>
                    <a:pt x="129067" y="202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63741" y="1679996"/>
              <a:ext cx="111493" cy="196850"/>
            </a:xfrm>
            <a:custGeom>
              <a:avLst/>
              <a:gdLst/>
              <a:ahLst/>
              <a:cxnLst/>
              <a:rect l="0" t="0" r="0" b="0"/>
              <a:pathLst>
                <a:path w="111493" h="196850">
                  <a:moveTo>
                    <a:pt x="111492" y="15092"/>
                  </a:moveTo>
                  <a:lnTo>
                    <a:pt x="67529" y="437"/>
                  </a:lnTo>
                  <a:lnTo>
                    <a:pt x="47499" y="0"/>
                  </a:lnTo>
                  <a:lnTo>
                    <a:pt x="37244" y="1521"/>
                  </a:lnTo>
                  <a:lnTo>
                    <a:pt x="19612" y="12570"/>
                  </a:lnTo>
                  <a:lnTo>
                    <a:pt x="11634" y="20429"/>
                  </a:lnTo>
                  <a:lnTo>
                    <a:pt x="2770" y="41640"/>
                  </a:lnTo>
                  <a:lnTo>
                    <a:pt x="0" y="67835"/>
                  </a:lnTo>
                  <a:lnTo>
                    <a:pt x="7754" y="129192"/>
                  </a:lnTo>
                  <a:lnTo>
                    <a:pt x="15083" y="155880"/>
                  </a:lnTo>
                  <a:lnTo>
                    <a:pt x="26139" y="175540"/>
                  </a:lnTo>
                  <a:lnTo>
                    <a:pt x="41972" y="188957"/>
                  </a:lnTo>
                  <a:lnTo>
                    <a:pt x="51107" y="194173"/>
                  </a:lnTo>
                  <a:lnTo>
                    <a:pt x="70616" y="196849"/>
                  </a:lnTo>
                  <a:lnTo>
                    <a:pt x="88645" y="194139"/>
                  </a:lnTo>
                  <a:lnTo>
                    <a:pt x="111492" y="183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31237" y="1663569"/>
              <a:ext cx="144038" cy="192468"/>
            </a:xfrm>
            <a:custGeom>
              <a:avLst/>
              <a:gdLst/>
              <a:ahLst/>
              <a:cxnLst/>
              <a:rect l="0" t="0" r="0" b="0"/>
              <a:pathLst>
                <a:path w="144038" h="192468">
                  <a:moveTo>
                    <a:pt x="17696" y="105218"/>
                  </a:moveTo>
                  <a:lnTo>
                    <a:pt x="61658" y="84975"/>
                  </a:lnTo>
                  <a:lnTo>
                    <a:pt x="91943" y="65815"/>
                  </a:lnTo>
                  <a:lnTo>
                    <a:pt x="98779" y="56722"/>
                  </a:lnTo>
                  <a:lnTo>
                    <a:pt x="106375" y="34142"/>
                  </a:lnTo>
                  <a:lnTo>
                    <a:pt x="103721" y="23909"/>
                  </a:lnTo>
                  <a:lnTo>
                    <a:pt x="88294" y="6299"/>
                  </a:lnTo>
                  <a:lnTo>
                    <a:pt x="78800" y="1838"/>
                  </a:lnTo>
                  <a:lnTo>
                    <a:pt x="58891" y="0"/>
                  </a:lnTo>
                  <a:lnTo>
                    <a:pt x="27951" y="11131"/>
                  </a:lnTo>
                  <a:lnTo>
                    <a:pt x="13285" y="25967"/>
                  </a:lnTo>
                  <a:lnTo>
                    <a:pt x="4037" y="45429"/>
                  </a:lnTo>
                  <a:lnTo>
                    <a:pt x="0" y="82693"/>
                  </a:lnTo>
                  <a:lnTo>
                    <a:pt x="6864" y="122201"/>
                  </a:lnTo>
                  <a:lnTo>
                    <a:pt x="23194" y="155483"/>
                  </a:lnTo>
                  <a:lnTo>
                    <a:pt x="36127" y="172792"/>
                  </a:lnTo>
                  <a:lnTo>
                    <a:pt x="55913" y="185164"/>
                  </a:lnTo>
                  <a:lnTo>
                    <a:pt x="67740" y="190101"/>
                  </a:lnTo>
                  <a:lnTo>
                    <a:pt x="93360" y="192467"/>
                  </a:lnTo>
                  <a:lnTo>
                    <a:pt x="144037" y="189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27743" y="1684559"/>
              <a:ext cx="137728" cy="189514"/>
            </a:xfrm>
            <a:custGeom>
              <a:avLst/>
              <a:gdLst/>
              <a:ahLst/>
              <a:cxnLst/>
              <a:rect l="0" t="0" r="0" b="0"/>
              <a:pathLst>
                <a:path w="137728" h="189514">
                  <a:moveTo>
                    <a:pt x="115987" y="0"/>
                  </a:moveTo>
                  <a:lnTo>
                    <a:pt x="93630" y="0"/>
                  </a:lnTo>
                  <a:lnTo>
                    <a:pt x="31646" y="23719"/>
                  </a:lnTo>
                  <a:lnTo>
                    <a:pt x="5729" y="40433"/>
                  </a:lnTo>
                  <a:lnTo>
                    <a:pt x="1537" y="48012"/>
                  </a:lnTo>
                  <a:lnTo>
                    <a:pt x="0" y="65793"/>
                  </a:lnTo>
                  <a:lnTo>
                    <a:pt x="3568" y="73108"/>
                  </a:lnTo>
                  <a:lnTo>
                    <a:pt x="16891" y="84355"/>
                  </a:lnTo>
                  <a:lnTo>
                    <a:pt x="72493" y="96506"/>
                  </a:lnTo>
                  <a:lnTo>
                    <a:pt x="105050" y="108923"/>
                  </a:lnTo>
                  <a:lnTo>
                    <a:pt x="115715" y="114730"/>
                  </a:lnTo>
                  <a:lnTo>
                    <a:pt x="130684" y="130540"/>
                  </a:lnTo>
                  <a:lnTo>
                    <a:pt x="136314" y="139669"/>
                  </a:lnTo>
                  <a:lnTo>
                    <a:pt x="137727" y="148095"/>
                  </a:lnTo>
                  <a:lnTo>
                    <a:pt x="136330" y="156052"/>
                  </a:lnTo>
                  <a:lnTo>
                    <a:pt x="133059" y="163696"/>
                  </a:lnTo>
                  <a:lnTo>
                    <a:pt x="126198" y="168792"/>
                  </a:lnTo>
                  <a:lnTo>
                    <a:pt x="74062" y="183232"/>
                  </a:lnTo>
                  <a:lnTo>
                    <a:pt x="1070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37963" y="1695088"/>
              <a:ext cx="126935" cy="200042"/>
            </a:xfrm>
            <a:custGeom>
              <a:avLst/>
              <a:gdLst/>
              <a:ahLst/>
              <a:cxnLst/>
              <a:rect l="0" t="0" r="0" b="0"/>
              <a:pathLst>
                <a:path w="126935" h="200042">
                  <a:moveTo>
                    <a:pt x="84752" y="0"/>
                  </a:moveTo>
                  <a:lnTo>
                    <a:pt x="33727" y="14572"/>
                  </a:lnTo>
                  <a:lnTo>
                    <a:pt x="22659" y="20243"/>
                  </a:lnTo>
                  <a:lnTo>
                    <a:pt x="7242" y="35903"/>
                  </a:lnTo>
                  <a:lnTo>
                    <a:pt x="1493" y="44992"/>
                  </a:lnTo>
                  <a:lnTo>
                    <a:pt x="0" y="53391"/>
                  </a:lnTo>
                  <a:lnTo>
                    <a:pt x="1344" y="61330"/>
                  </a:lnTo>
                  <a:lnTo>
                    <a:pt x="4580" y="68963"/>
                  </a:lnTo>
                  <a:lnTo>
                    <a:pt x="17535" y="80563"/>
                  </a:lnTo>
                  <a:lnTo>
                    <a:pt x="36160" y="88448"/>
                  </a:lnTo>
                  <a:lnTo>
                    <a:pt x="94196" y="99515"/>
                  </a:lnTo>
                  <a:lnTo>
                    <a:pt x="120955" y="114753"/>
                  </a:lnTo>
                  <a:lnTo>
                    <a:pt x="125265" y="123295"/>
                  </a:lnTo>
                  <a:lnTo>
                    <a:pt x="126934" y="145265"/>
                  </a:lnTo>
                  <a:lnTo>
                    <a:pt x="120657" y="164388"/>
                  </a:lnTo>
                  <a:lnTo>
                    <a:pt x="115708" y="172763"/>
                  </a:lnTo>
                  <a:lnTo>
                    <a:pt x="100850" y="185188"/>
                  </a:lnTo>
                  <a:lnTo>
                    <a:pt x="91974" y="190139"/>
                  </a:lnTo>
                  <a:lnTo>
                    <a:pt x="28656" y="198737"/>
                  </a:lnTo>
                  <a:lnTo>
                    <a:pt x="524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34560" y="1751375"/>
              <a:ext cx="193483" cy="151667"/>
            </a:xfrm>
            <a:custGeom>
              <a:avLst/>
              <a:gdLst/>
              <a:ahLst/>
              <a:cxnLst/>
              <a:rect l="0" t="0" r="0" b="0"/>
              <a:pathLst>
                <a:path w="193483" h="151667">
                  <a:moveTo>
                    <a:pt x="77668" y="122697"/>
                  </a:moveTo>
                  <a:lnTo>
                    <a:pt x="88846" y="105930"/>
                  </a:lnTo>
                  <a:lnTo>
                    <a:pt x="95798" y="73145"/>
                  </a:lnTo>
                  <a:lnTo>
                    <a:pt x="92268" y="33796"/>
                  </a:lnTo>
                  <a:lnTo>
                    <a:pt x="83767" y="12605"/>
                  </a:lnTo>
                  <a:lnTo>
                    <a:pt x="78225" y="3679"/>
                  </a:lnTo>
                  <a:lnTo>
                    <a:pt x="71020" y="68"/>
                  </a:lnTo>
                  <a:lnTo>
                    <a:pt x="62707" y="0"/>
                  </a:lnTo>
                  <a:lnTo>
                    <a:pt x="53656" y="2295"/>
                  </a:lnTo>
                  <a:lnTo>
                    <a:pt x="37360" y="14203"/>
                  </a:lnTo>
                  <a:lnTo>
                    <a:pt x="23489" y="32363"/>
                  </a:lnTo>
                  <a:lnTo>
                    <a:pt x="1181" y="90076"/>
                  </a:lnTo>
                  <a:lnTo>
                    <a:pt x="0" y="111708"/>
                  </a:lnTo>
                  <a:lnTo>
                    <a:pt x="4544" y="131851"/>
                  </a:lnTo>
                  <a:lnTo>
                    <a:pt x="14363" y="148603"/>
                  </a:lnTo>
                  <a:lnTo>
                    <a:pt x="21426" y="151666"/>
                  </a:lnTo>
                  <a:lnTo>
                    <a:pt x="29645" y="151368"/>
                  </a:lnTo>
                  <a:lnTo>
                    <a:pt x="46966" y="144798"/>
                  </a:lnTo>
                  <a:lnTo>
                    <a:pt x="62462" y="134080"/>
                  </a:lnTo>
                  <a:lnTo>
                    <a:pt x="74029" y="118398"/>
                  </a:lnTo>
                  <a:lnTo>
                    <a:pt x="81900" y="98559"/>
                  </a:lnTo>
                  <a:lnTo>
                    <a:pt x="86331" y="70442"/>
                  </a:lnTo>
                  <a:lnTo>
                    <a:pt x="94067" y="95001"/>
                  </a:lnTo>
                  <a:lnTo>
                    <a:pt x="106013" y="112727"/>
                  </a:lnTo>
                  <a:lnTo>
                    <a:pt x="123022" y="128405"/>
                  </a:lnTo>
                  <a:lnTo>
                    <a:pt x="145398" y="136932"/>
                  </a:lnTo>
                  <a:lnTo>
                    <a:pt x="157916" y="139206"/>
                  </a:lnTo>
                  <a:lnTo>
                    <a:pt x="167432" y="138382"/>
                  </a:lnTo>
                  <a:lnTo>
                    <a:pt x="174945" y="135494"/>
                  </a:lnTo>
                  <a:lnTo>
                    <a:pt x="193482" y="122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34851" y="1767657"/>
              <a:ext cx="87948" cy="138583"/>
            </a:xfrm>
            <a:custGeom>
              <a:avLst/>
              <a:gdLst/>
              <a:ahLst/>
              <a:cxnLst/>
              <a:rect l="0" t="0" r="0" b="0"/>
              <a:pathLst>
                <a:path w="87948" h="138583">
                  <a:moveTo>
                    <a:pt x="24775" y="53773"/>
                  </a:moveTo>
                  <a:lnTo>
                    <a:pt x="19187" y="70540"/>
                  </a:lnTo>
                  <a:lnTo>
                    <a:pt x="19562" y="88131"/>
                  </a:lnTo>
                  <a:lnTo>
                    <a:pt x="23745" y="133609"/>
                  </a:lnTo>
                  <a:lnTo>
                    <a:pt x="22919" y="138582"/>
                  </a:lnTo>
                  <a:lnTo>
                    <a:pt x="21198" y="138388"/>
                  </a:lnTo>
                  <a:lnTo>
                    <a:pt x="16167" y="127644"/>
                  </a:lnTo>
                  <a:lnTo>
                    <a:pt x="0" y="75083"/>
                  </a:lnTo>
                  <a:lnTo>
                    <a:pt x="797" y="32141"/>
                  </a:lnTo>
                  <a:lnTo>
                    <a:pt x="6450" y="20634"/>
                  </a:lnTo>
                  <a:lnTo>
                    <a:pt x="25210" y="4729"/>
                  </a:lnTo>
                  <a:lnTo>
                    <a:pt x="46025" y="0"/>
                  </a:lnTo>
                  <a:lnTo>
                    <a:pt x="56490" y="377"/>
                  </a:lnTo>
                  <a:lnTo>
                    <a:pt x="64636" y="2968"/>
                  </a:lnTo>
                  <a:lnTo>
                    <a:pt x="87947" y="22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64911" y="1831958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91212" y="1800373"/>
              <a:ext cx="200042" cy="357970"/>
            </a:xfrm>
            <a:custGeom>
              <a:avLst/>
              <a:gdLst/>
              <a:ahLst/>
              <a:cxnLst/>
              <a:rect l="0" t="0" r="0" b="0"/>
              <a:pathLst>
                <a:path w="200042" h="357970">
                  <a:moveTo>
                    <a:pt x="200041" y="0"/>
                  </a:moveTo>
                  <a:lnTo>
                    <a:pt x="165144" y="40486"/>
                  </a:lnTo>
                  <a:lnTo>
                    <a:pt x="132924" y="99547"/>
                  </a:lnTo>
                  <a:lnTo>
                    <a:pt x="97097" y="160607"/>
                  </a:lnTo>
                  <a:lnTo>
                    <a:pt x="59970" y="223141"/>
                  </a:lnTo>
                  <a:lnTo>
                    <a:pt x="31647" y="274837"/>
                  </a:lnTo>
                  <a:lnTo>
                    <a:pt x="6074" y="33333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12311" y="1926715"/>
              <a:ext cx="46235" cy="168457"/>
            </a:xfrm>
            <a:custGeom>
              <a:avLst/>
              <a:gdLst/>
              <a:ahLst/>
              <a:cxnLst/>
              <a:rect l="0" t="0" r="0" b="0"/>
              <a:pathLst>
                <a:path w="46235" h="168457">
                  <a:moveTo>
                    <a:pt x="0" y="0"/>
                  </a:moveTo>
                  <a:lnTo>
                    <a:pt x="25193" y="53874"/>
                  </a:lnTo>
                  <a:lnTo>
                    <a:pt x="45244" y="105447"/>
                  </a:lnTo>
                  <a:lnTo>
                    <a:pt x="46234" y="126414"/>
                  </a:lnTo>
                  <a:lnTo>
                    <a:pt x="44861" y="136918"/>
                  </a:lnTo>
                  <a:lnTo>
                    <a:pt x="40436" y="14509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96580" y="1473989"/>
              <a:ext cx="203132" cy="439886"/>
            </a:xfrm>
            <a:custGeom>
              <a:avLst/>
              <a:gdLst/>
              <a:ahLst/>
              <a:cxnLst/>
              <a:rect l="0" t="0" r="0" b="0"/>
              <a:pathLst>
                <a:path w="203132" h="439886">
                  <a:moveTo>
                    <a:pt x="0" y="0"/>
                  </a:moveTo>
                  <a:lnTo>
                    <a:pt x="8333" y="48931"/>
                  </a:lnTo>
                  <a:lnTo>
                    <a:pt x="15685" y="102472"/>
                  </a:lnTo>
                  <a:lnTo>
                    <a:pt x="21166" y="164824"/>
                  </a:lnTo>
                  <a:lnTo>
                    <a:pt x="27979" y="223142"/>
                  </a:lnTo>
                  <a:lnTo>
                    <a:pt x="30517" y="283705"/>
                  </a:lnTo>
                  <a:lnTo>
                    <a:pt x="30099" y="338045"/>
                  </a:lnTo>
                  <a:lnTo>
                    <a:pt x="20070" y="398920"/>
                  </a:lnTo>
                  <a:lnTo>
                    <a:pt x="16889" y="413346"/>
                  </a:lnTo>
                  <a:lnTo>
                    <a:pt x="14769" y="417114"/>
                  </a:lnTo>
                  <a:lnTo>
                    <a:pt x="13355" y="413777"/>
                  </a:lnTo>
                  <a:lnTo>
                    <a:pt x="12071" y="350717"/>
                  </a:lnTo>
                  <a:lnTo>
                    <a:pt x="20215" y="303048"/>
                  </a:lnTo>
                  <a:lnTo>
                    <a:pt x="30821" y="277408"/>
                  </a:lnTo>
                  <a:lnTo>
                    <a:pt x="39265" y="269167"/>
                  </a:lnTo>
                  <a:lnTo>
                    <a:pt x="61125" y="260010"/>
                  </a:lnTo>
                  <a:lnTo>
                    <a:pt x="83319" y="259059"/>
                  </a:lnTo>
                  <a:lnTo>
                    <a:pt x="104881" y="263706"/>
                  </a:lnTo>
                  <a:lnTo>
                    <a:pt x="136751" y="280646"/>
                  </a:lnTo>
                  <a:lnTo>
                    <a:pt x="183908" y="321704"/>
                  </a:lnTo>
                  <a:lnTo>
                    <a:pt x="200851" y="349174"/>
                  </a:lnTo>
                  <a:lnTo>
                    <a:pt x="203131" y="369268"/>
                  </a:lnTo>
                  <a:lnTo>
                    <a:pt x="199075" y="388727"/>
                  </a:lnTo>
                  <a:lnTo>
                    <a:pt x="189473" y="405175"/>
                  </a:lnTo>
                  <a:lnTo>
                    <a:pt x="174288" y="417164"/>
                  </a:lnTo>
                  <a:lnTo>
                    <a:pt x="135943" y="434393"/>
                  </a:lnTo>
                  <a:lnTo>
                    <a:pt x="99421" y="439885"/>
                  </a:lnTo>
                  <a:lnTo>
                    <a:pt x="64553" y="435923"/>
                  </a:lnTo>
                  <a:lnTo>
                    <a:pt x="45847" y="427320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120905" y="1789295"/>
              <a:ext cx="171698" cy="183261"/>
            </a:xfrm>
            <a:custGeom>
              <a:avLst/>
              <a:gdLst/>
              <a:ahLst/>
              <a:cxnLst/>
              <a:rect l="0" t="0" r="0" b="0"/>
              <a:pathLst>
                <a:path w="171698" h="183261">
                  <a:moveTo>
                    <a:pt x="91530" y="21606"/>
                  </a:moveTo>
                  <a:lnTo>
                    <a:pt x="80351" y="4839"/>
                  </a:lnTo>
                  <a:lnTo>
                    <a:pt x="73549" y="1069"/>
                  </a:lnTo>
                  <a:lnTo>
                    <a:pt x="56633" y="0"/>
                  </a:lnTo>
                  <a:lnTo>
                    <a:pt x="37416" y="9664"/>
                  </a:lnTo>
                  <a:lnTo>
                    <a:pt x="19516" y="25657"/>
                  </a:lnTo>
                  <a:lnTo>
                    <a:pt x="7661" y="44464"/>
                  </a:lnTo>
                  <a:lnTo>
                    <a:pt x="0" y="80371"/>
                  </a:lnTo>
                  <a:lnTo>
                    <a:pt x="4447" y="103876"/>
                  </a:lnTo>
                  <a:lnTo>
                    <a:pt x="26366" y="147561"/>
                  </a:lnTo>
                  <a:lnTo>
                    <a:pt x="42681" y="162594"/>
                  </a:lnTo>
                  <a:lnTo>
                    <a:pt x="81751" y="181777"/>
                  </a:lnTo>
                  <a:lnTo>
                    <a:pt x="102392" y="183260"/>
                  </a:lnTo>
                  <a:lnTo>
                    <a:pt x="122094" y="178850"/>
                  </a:lnTo>
                  <a:lnTo>
                    <a:pt x="138649" y="169091"/>
                  </a:lnTo>
                  <a:lnTo>
                    <a:pt x="161123" y="144854"/>
                  </a:lnTo>
                  <a:lnTo>
                    <a:pt x="169253" y="122396"/>
                  </a:lnTo>
                  <a:lnTo>
                    <a:pt x="171697" y="95648"/>
                  </a:lnTo>
                  <a:lnTo>
                    <a:pt x="168884" y="64262"/>
                  </a:lnTo>
                  <a:lnTo>
                    <a:pt x="157496" y="40174"/>
                  </a:lnTo>
                  <a:lnTo>
                    <a:pt x="149545" y="30475"/>
                  </a:lnTo>
                  <a:lnTo>
                    <a:pt x="128232" y="16579"/>
                  </a:lnTo>
                  <a:lnTo>
                    <a:pt x="105503" y="8843"/>
                  </a:lnTo>
                  <a:lnTo>
                    <a:pt x="70473" y="11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328249" y="1776293"/>
              <a:ext cx="157928" cy="177469"/>
            </a:xfrm>
            <a:custGeom>
              <a:avLst/>
              <a:gdLst/>
              <a:ahLst/>
              <a:cxnLst/>
              <a:rect l="0" t="0" r="0" b="0"/>
              <a:pathLst>
                <a:path w="157928" h="177469">
                  <a:moveTo>
                    <a:pt x="0" y="66194"/>
                  </a:moveTo>
                  <a:lnTo>
                    <a:pt x="15641" y="92580"/>
                  </a:lnTo>
                  <a:lnTo>
                    <a:pt x="34329" y="135400"/>
                  </a:lnTo>
                  <a:lnTo>
                    <a:pt x="54613" y="172671"/>
                  </a:lnTo>
                  <a:lnTo>
                    <a:pt x="55127" y="176953"/>
                  </a:lnTo>
                  <a:lnTo>
                    <a:pt x="53128" y="177468"/>
                  </a:lnTo>
                  <a:lnTo>
                    <a:pt x="49456" y="175471"/>
                  </a:lnTo>
                  <a:lnTo>
                    <a:pt x="38700" y="155894"/>
                  </a:lnTo>
                  <a:lnTo>
                    <a:pt x="33694" y="122277"/>
                  </a:lnTo>
                  <a:lnTo>
                    <a:pt x="37799" y="82681"/>
                  </a:lnTo>
                  <a:lnTo>
                    <a:pt x="52014" y="46902"/>
                  </a:lnTo>
                  <a:lnTo>
                    <a:pt x="76632" y="19663"/>
                  </a:lnTo>
                  <a:lnTo>
                    <a:pt x="106154" y="2364"/>
                  </a:lnTo>
                  <a:lnTo>
                    <a:pt x="126728" y="0"/>
                  </a:lnTo>
                  <a:lnTo>
                    <a:pt x="157927" y="3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538819" y="1779316"/>
              <a:ext cx="115814" cy="182228"/>
            </a:xfrm>
            <a:custGeom>
              <a:avLst/>
              <a:gdLst/>
              <a:ahLst/>
              <a:cxnLst/>
              <a:rect l="0" t="0" r="0" b="0"/>
              <a:pathLst>
                <a:path w="115814" h="182228">
                  <a:moveTo>
                    <a:pt x="0" y="52642"/>
                  </a:moveTo>
                  <a:lnTo>
                    <a:pt x="9064" y="111259"/>
                  </a:lnTo>
                  <a:lnTo>
                    <a:pt x="21788" y="167856"/>
                  </a:lnTo>
                  <a:lnTo>
                    <a:pt x="26061" y="182227"/>
                  </a:lnTo>
                  <a:lnTo>
                    <a:pt x="7178" y="143741"/>
                  </a:lnTo>
                  <a:lnTo>
                    <a:pt x="1418" y="90221"/>
                  </a:lnTo>
                  <a:lnTo>
                    <a:pt x="2969" y="61155"/>
                  </a:lnTo>
                  <a:lnTo>
                    <a:pt x="11458" y="40438"/>
                  </a:lnTo>
                  <a:lnTo>
                    <a:pt x="29391" y="15621"/>
                  </a:lnTo>
                  <a:lnTo>
                    <a:pt x="48937" y="6942"/>
                  </a:lnTo>
                  <a:lnTo>
                    <a:pt x="83130" y="205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667748" y="1800373"/>
              <a:ext cx="112265" cy="192494"/>
            </a:xfrm>
            <a:custGeom>
              <a:avLst/>
              <a:gdLst/>
              <a:ahLst/>
              <a:cxnLst/>
              <a:rect l="0" t="0" r="0" b="0"/>
              <a:pathLst>
                <a:path w="112265" h="192494">
                  <a:moveTo>
                    <a:pt x="50055" y="0"/>
                  </a:moveTo>
                  <a:lnTo>
                    <a:pt x="20747" y="34897"/>
                  </a:lnTo>
                  <a:lnTo>
                    <a:pt x="6146" y="64152"/>
                  </a:lnTo>
                  <a:lnTo>
                    <a:pt x="0" y="106225"/>
                  </a:lnTo>
                  <a:lnTo>
                    <a:pt x="4801" y="132609"/>
                  </a:lnTo>
                  <a:lnTo>
                    <a:pt x="20659" y="164073"/>
                  </a:lnTo>
                  <a:lnTo>
                    <a:pt x="34650" y="179376"/>
                  </a:lnTo>
                  <a:lnTo>
                    <a:pt x="52567" y="190077"/>
                  </a:lnTo>
                  <a:lnTo>
                    <a:pt x="72229" y="192493"/>
                  </a:lnTo>
                  <a:lnTo>
                    <a:pt x="82385" y="191499"/>
                  </a:lnTo>
                  <a:lnTo>
                    <a:pt x="90326" y="187328"/>
                  </a:lnTo>
                  <a:lnTo>
                    <a:pt x="102268" y="173334"/>
                  </a:lnTo>
                  <a:lnTo>
                    <a:pt x="109979" y="140135"/>
                  </a:lnTo>
                  <a:lnTo>
                    <a:pt x="112264" y="100663"/>
                  </a:lnTo>
                  <a:lnTo>
                    <a:pt x="97395" y="47743"/>
                  </a:lnTo>
                  <a:lnTo>
                    <a:pt x="8164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791503" y="1758259"/>
              <a:ext cx="217650" cy="243073"/>
            </a:xfrm>
            <a:custGeom>
              <a:avLst/>
              <a:gdLst/>
              <a:ahLst/>
              <a:cxnLst/>
              <a:rect l="0" t="0" r="0" b="0"/>
              <a:pathLst>
                <a:path w="217650" h="243073">
                  <a:moveTo>
                    <a:pt x="0" y="52642"/>
                  </a:moveTo>
                  <a:lnTo>
                    <a:pt x="11178" y="63821"/>
                  </a:lnTo>
                  <a:lnTo>
                    <a:pt x="16666" y="81787"/>
                  </a:lnTo>
                  <a:lnTo>
                    <a:pt x="28884" y="137718"/>
                  </a:lnTo>
                  <a:lnTo>
                    <a:pt x="40013" y="174426"/>
                  </a:lnTo>
                  <a:lnTo>
                    <a:pt x="51318" y="192946"/>
                  </a:lnTo>
                  <a:lnTo>
                    <a:pt x="56439" y="194141"/>
                  </a:lnTo>
                  <a:lnTo>
                    <a:pt x="61022" y="190259"/>
                  </a:lnTo>
                  <a:lnTo>
                    <a:pt x="65248" y="182991"/>
                  </a:lnTo>
                  <a:lnTo>
                    <a:pt x="71195" y="150406"/>
                  </a:lnTo>
                  <a:lnTo>
                    <a:pt x="74369" y="145894"/>
                  </a:lnTo>
                  <a:lnTo>
                    <a:pt x="78825" y="146395"/>
                  </a:lnTo>
                  <a:lnTo>
                    <a:pt x="84136" y="150239"/>
                  </a:lnTo>
                  <a:lnTo>
                    <a:pt x="120498" y="210182"/>
                  </a:lnTo>
                  <a:lnTo>
                    <a:pt x="141897" y="232812"/>
                  </a:lnTo>
                  <a:lnTo>
                    <a:pt x="160161" y="243072"/>
                  </a:lnTo>
                  <a:lnTo>
                    <a:pt x="168775" y="242766"/>
                  </a:lnTo>
                  <a:lnTo>
                    <a:pt x="176858" y="239053"/>
                  </a:lnTo>
                  <a:lnTo>
                    <a:pt x="190907" y="225569"/>
                  </a:lnTo>
                  <a:lnTo>
                    <a:pt x="205393" y="195906"/>
                  </a:lnTo>
                  <a:lnTo>
                    <a:pt x="217649" y="134667"/>
                  </a:lnTo>
                  <a:lnTo>
                    <a:pt x="216956" y="83575"/>
                  </a:lnTo>
                  <a:lnTo>
                    <a:pt x="212462" y="37631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998532" y="937036"/>
            <a:ext cx="2327057" cy="894923"/>
            <a:chOff x="998532" y="937036"/>
            <a:chExt cx="2327057" cy="894923"/>
          </a:xfrm>
        </p:grpSpPr>
        <p:sp>
          <p:nvSpPr>
            <p:cNvPr id="58" name="Freeform 57"/>
            <p:cNvSpPr/>
            <p:nvPr/>
          </p:nvSpPr>
          <p:spPr>
            <a:xfrm>
              <a:off x="1285940" y="937036"/>
              <a:ext cx="18135" cy="621182"/>
            </a:xfrm>
            <a:custGeom>
              <a:avLst/>
              <a:gdLst/>
              <a:ahLst/>
              <a:cxnLst/>
              <a:rect l="0" t="0" r="0" b="0"/>
              <a:pathLst>
                <a:path w="18135" h="621182">
                  <a:moveTo>
                    <a:pt x="9065" y="0"/>
                  </a:moveTo>
                  <a:lnTo>
                    <a:pt x="0" y="58617"/>
                  </a:lnTo>
                  <a:lnTo>
                    <a:pt x="4559" y="115764"/>
                  </a:lnTo>
                  <a:lnTo>
                    <a:pt x="7730" y="178970"/>
                  </a:lnTo>
                  <a:lnTo>
                    <a:pt x="8669" y="230972"/>
                  </a:lnTo>
                  <a:lnTo>
                    <a:pt x="8987" y="290466"/>
                  </a:lnTo>
                  <a:lnTo>
                    <a:pt x="12169" y="344158"/>
                  </a:lnTo>
                  <a:lnTo>
                    <a:pt x="18127" y="394495"/>
                  </a:lnTo>
                  <a:lnTo>
                    <a:pt x="18134" y="453008"/>
                  </a:lnTo>
                  <a:lnTo>
                    <a:pt x="12272" y="513120"/>
                  </a:lnTo>
                  <a:lnTo>
                    <a:pt x="10015" y="562127"/>
                  </a:lnTo>
                  <a:lnTo>
                    <a:pt x="9065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98532" y="968621"/>
              <a:ext cx="317531" cy="381948"/>
            </a:xfrm>
            <a:custGeom>
              <a:avLst/>
              <a:gdLst/>
              <a:ahLst/>
              <a:cxnLst/>
              <a:rect l="0" t="0" r="0" b="0"/>
              <a:pathLst>
                <a:path w="317531" h="381948">
                  <a:moveTo>
                    <a:pt x="317530" y="252684"/>
                  </a:moveTo>
                  <a:lnTo>
                    <a:pt x="300762" y="247095"/>
                  </a:lnTo>
                  <a:lnTo>
                    <a:pt x="283171" y="250590"/>
                  </a:lnTo>
                  <a:lnTo>
                    <a:pt x="224531" y="279531"/>
                  </a:lnTo>
                  <a:lnTo>
                    <a:pt x="161451" y="315968"/>
                  </a:lnTo>
                  <a:lnTo>
                    <a:pt x="101990" y="347918"/>
                  </a:lnTo>
                  <a:lnTo>
                    <a:pt x="82524" y="360521"/>
                  </a:lnTo>
                  <a:lnTo>
                    <a:pt x="23904" y="381947"/>
                  </a:lnTo>
                  <a:lnTo>
                    <a:pt x="15325" y="380974"/>
                  </a:lnTo>
                  <a:lnTo>
                    <a:pt x="8435" y="376815"/>
                  </a:lnTo>
                  <a:lnTo>
                    <a:pt x="2672" y="370533"/>
                  </a:lnTo>
                  <a:lnTo>
                    <a:pt x="0" y="362836"/>
                  </a:lnTo>
                  <a:lnTo>
                    <a:pt x="1828" y="332895"/>
                  </a:lnTo>
                  <a:lnTo>
                    <a:pt x="16046" y="271561"/>
                  </a:lnTo>
                  <a:lnTo>
                    <a:pt x="35449" y="214299"/>
                  </a:lnTo>
                  <a:lnTo>
                    <a:pt x="57783" y="152382"/>
                  </a:lnTo>
                  <a:lnTo>
                    <a:pt x="70812" y="102342"/>
                  </a:lnTo>
                  <a:lnTo>
                    <a:pt x="85695" y="46039"/>
                  </a:lnTo>
                  <a:lnTo>
                    <a:pt x="964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68746" y="1621388"/>
              <a:ext cx="47270" cy="210571"/>
            </a:xfrm>
            <a:custGeom>
              <a:avLst/>
              <a:gdLst/>
              <a:ahLst/>
              <a:cxnLst/>
              <a:rect l="0" t="0" r="0" b="0"/>
              <a:pathLst>
                <a:path w="47270" h="210571">
                  <a:moveTo>
                    <a:pt x="31585" y="0"/>
                  </a:moveTo>
                  <a:lnTo>
                    <a:pt x="39918" y="37478"/>
                  </a:lnTo>
                  <a:lnTo>
                    <a:pt x="47269" y="88902"/>
                  </a:lnTo>
                  <a:lnTo>
                    <a:pt x="45461" y="130196"/>
                  </a:lnTo>
                  <a:lnTo>
                    <a:pt x="31927" y="172068"/>
                  </a:lnTo>
                  <a:lnTo>
                    <a:pt x="19649" y="1907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92789" y="953969"/>
              <a:ext cx="291854" cy="656798"/>
            </a:xfrm>
            <a:custGeom>
              <a:avLst/>
              <a:gdLst/>
              <a:ahLst/>
              <a:cxnLst/>
              <a:rect l="0" t="0" r="0" b="0"/>
              <a:pathLst>
                <a:path w="291854" h="656798">
                  <a:moveTo>
                    <a:pt x="291853" y="98880"/>
                  </a:moveTo>
                  <a:lnTo>
                    <a:pt x="275042" y="118031"/>
                  </a:lnTo>
                  <a:lnTo>
                    <a:pt x="249191" y="167567"/>
                  </a:lnTo>
                  <a:lnTo>
                    <a:pt x="221555" y="222152"/>
                  </a:lnTo>
                  <a:lnTo>
                    <a:pt x="198007" y="277460"/>
                  </a:lnTo>
                  <a:lnTo>
                    <a:pt x="172433" y="330454"/>
                  </a:lnTo>
                  <a:lnTo>
                    <a:pt x="147093" y="393674"/>
                  </a:lnTo>
                  <a:lnTo>
                    <a:pt x="117380" y="456849"/>
                  </a:lnTo>
                  <a:lnTo>
                    <a:pt x="95409" y="520020"/>
                  </a:lnTo>
                  <a:lnTo>
                    <a:pt x="81301" y="568373"/>
                  </a:lnTo>
                  <a:lnTo>
                    <a:pt x="76612" y="597662"/>
                  </a:lnTo>
                  <a:lnTo>
                    <a:pt x="78427" y="622378"/>
                  </a:lnTo>
                  <a:lnTo>
                    <a:pt x="86253" y="641942"/>
                  </a:lnTo>
                  <a:lnTo>
                    <a:pt x="91615" y="650434"/>
                  </a:lnTo>
                  <a:lnTo>
                    <a:pt x="101039" y="654926"/>
                  </a:lnTo>
                  <a:lnTo>
                    <a:pt x="127108" y="656797"/>
                  </a:lnTo>
                  <a:lnTo>
                    <a:pt x="151953" y="650610"/>
                  </a:lnTo>
                  <a:lnTo>
                    <a:pt x="182551" y="633973"/>
                  </a:lnTo>
                  <a:lnTo>
                    <a:pt x="235466" y="586592"/>
                  </a:lnTo>
                  <a:lnTo>
                    <a:pt x="263731" y="533387"/>
                  </a:lnTo>
                  <a:lnTo>
                    <a:pt x="282481" y="484856"/>
                  </a:lnTo>
                  <a:lnTo>
                    <a:pt x="287906" y="441491"/>
                  </a:lnTo>
                  <a:lnTo>
                    <a:pt x="276833" y="378311"/>
                  </a:lnTo>
                  <a:lnTo>
                    <a:pt x="261406" y="348311"/>
                  </a:lnTo>
                  <a:lnTo>
                    <a:pt x="204953" y="286080"/>
                  </a:lnTo>
                  <a:lnTo>
                    <a:pt x="169966" y="257044"/>
                  </a:lnTo>
                  <a:lnTo>
                    <a:pt x="118351" y="221744"/>
                  </a:lnTo>
                  <a:lnTo>
                    <a:pt x="64082" y="190523"/>
                  </a:lnTo>
                  <a:lnTo>
                    <a:pt x="24463" y="156497"/>
                  </a:lnTo>
                  <a:lnTo>
                    <a:pt x="6996" y="128820"/>
                  </a:lnTo>
                  <a:lnTo>
                    <a:pt x="0" y="92803"/>
                  </a:lnTo>
                  <a:lnTo>
                    <a:pt x="4603" y="69273"/>
                  </a:lnTo>
                  <a:lnTo>
                    <a:pt x="20349" y="39415"/>
                  </a:lnTo>
                  <a:lnTo>
                    <a:pt x="34314" y="24488"/>
                  </a:lnTo>
                  <a:lnTo>
                    <a:pt x="63077" y="9508"/>
                  </a:lnTo>
                  <a:lnTo>
                    <a:pt x="100715" y="0"/>
                  </a:lnTo>
                  <a:lnTo>
                    <a:pt x="152235" y="6082"/>
                  </a:lnTo>
                  <a:lnTo>
                    <a:pt x="173649" y="13183"/>
                  </a:lnTo>
                  <a:lnTo>
                    <a:pt x="213867" y="43459"/>
                  </a:lnTo>
                  <a:lnTo>
                    <a:pt x="222098" y="53972"/>
                  </a:lnTo>
                  <a:lnTo>
                    <a:pt x="228682" y="67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13929" y="1039296"/>
              <a:ext cx="365595" cy="556256"/>
            </a:xfrm>
            <a:custGeom>
              <a:avLst/>
              <a:gdLst/>
              <a:ahLst/>
              <a:cxnLst/>
              <a:rect l="0" t="0" r="0" b="0"/>
              <a:pathLst>
                <a:path w="365595" h="556256">
                  <a:moveTo>
                    <a:pt x="81324" y="3025"/>
                  </a:moveTo>
                  <a:lnTo>
                    <a:pt x="65683" y="29411"/>
                  </a:lnTo>
                  <a:lnTo>
                    <a:pt x="54983" y="65305"/>
                  </a:lnTo>
                  <a:lnTo>
                    <a:pt x="48953" y="104406"/>
                  </a:lnTo>
                  <a:lnTo>
                    <a:pt x="26224" y="160438"/>
                  </a:lnTo>
                  <a:lnTo>
                    <a:pt x="22364" y="162949"/>
                  </a:lnTo>
                  <a:lnTo>
                    <a:pt x="18621" y="159944"/>
                  </a:lnTo>
                  <a:lnTo>
                    <a:pt x="14956" y="153261"/>
                  </a:lnTo>
                  <a:lnTo>
                    <a:pt x="14003" y="133357"/>
                  </a:lnTo>
                  <a:lnTo>
                    <a:pt x="23163" y="95844"/>
                  </a:lnTo>
                  <a:lnTo>
                    <a:pt x="35588" y="70014"/>
                  </a:lnTo>
                  <a:lnTo>
                    <a:pt x="72160" y="27956"/>
                  </a:lnTo>
                  <a:lnTo>
                    <a:pt x="102786" y="7292"/>
                  </a:lnTo>
                  <a:lnTo>
                    <a:pt x="113179" y="2360"/>
                  </a:lnTo>
                  <a:lnTo>
                    <a:pt x="134087" y="0"/>
                  </a:lnTo>
                  <a:lnTo>
                    <a:pt x="153907" y="4020"/>
                  </a:lnTo>
                  <a:lnTo>
                    <a:pt x="170515" y="13606"/>
                  </a:lnTo>
                  <a:lnTo>
                    <a:pt x="193019" y="43335"/>
                  </a:lnTo>
                  <a:lnTo>
                    <a:pt x="217191" y="97544"/>
                  </a:lnTo>
                  <a:lnTo>
                    <a:pt x="223598" y="122242"/>
                  </a:lnTo>
                  <a:lnTo>
                    <a:pt x="228375" y="173269"/>
                  </a:lnTo>
                  <a:lnTo>
                    <a:pt x="233637" y="230499"/>
                  </a:lnTo>
                  <a:lnTo>
                    <a:pt x="229694" y="281535"/>
                  </a:lnTo>
                  <a:lnTo>
                    <a:pt x="223422" y="339530"/>
                  </a:lnTo>
                  <a:lnTo>
                    <a:pt x="209652" y="398868"/>
                  </a:lnTo>
                  <a:lnTo>
                    <a:pt x="184517" y="455192"/>
                  </a:lnTo>
                  <a:lnTo>
                    <a:pt x="159767" y="497754"/>
                  </a:lnTo>
                  <a:lnTo>
                    <a:pt x="117737" y="544903"/>
                  </a:lnTo>
                  <a:lnTo>
                    <a:pt x="96728" y="553865"/>
                  </a:lnTo>
                  <a:lnTo>
                    <a:pt x="84575" y="556255"/>
                  </a:lnTo>
                  <a:lnTo>
                    <a:pt x="61712" y="552672"/>
                  </a:lnTo>
                  <a:lnTo>
                    <a:pt x="41022" y="542110"/>
                  </a:lnTo>
                  <a:lnTo>
                    <a:pt x="24028" y="525718"/>
                  </a:lnTo>
                  <a:lnTo>
                    <a:pt x="6896" y="496758"/>
                  </a:lnTo>
                  <a:lnTo>
                    <a:pt x="0" y="454773"/>
                  </a:lnTo>
                  <a:lnTo>
                    <a:pt x="4626" y="431529"/>
                  </a:lnTo>
                  <a:lnTo>
                    <a:pt x="9135" y="422055"/>
                  </a:lnTo>
                  <a:lnTo>
                    <a:pt x="26623" y="408409"/>
                  </a:lnTo>
                  <a:lnTo>
                    <a:pt x="37838" y="403133"/>
                  </a:lnTo>
                  <a:lnTo>
                    <a:pt x="59657" y="400389"/>
                  </a:lnTo>
                  <a:lnTo>
                    <a:pt x="121235" y="412325"/>
                  </a:lnTo>
                  <a:lnTo>
                    <a:pt x="184702" y="436875"/>
                  </a:lnTo>
                  <a:lnTo>
                    <a:pt x="236752" y="450809"/>
                  </a:lnTo>
                  <a:lnTo>
                    <a:pt x="295213" y="451655"/>
                  </a:lnTo>
                  <a:lnTo>
                    <a:pt x="336162" y="447128"/>
                  </a:lnTo>
                  <a:lnTo>
                    <a:pt x="365594" y="4452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90093" y="985643"/>
              <a:ext cx="335496" cy="617307"/>
            </a:xfrm>
            <a:custGeom>
              <a:avLst/>
              <a:gdLst/>
              <a:ahLst/>
              <a:cxnLst/>
              <a:rect l="0" t="0" r="0" b="0"/>
              <a:pathLst>
                <a:path w="335496" h="617307">
                  <a:moveTo>
                    <a:pt x="242155" y="14564"/>
                  </a:moveTo>
                  <a:lnTo>
                    <a:pt x="199464" y="17683"/>
                  </a:lnTo>
                  <a:lnTo>
                    <a:pt x="177558" y="20630"/>
                  </a:lnTo>
                  <a:lnTo>
                    <a:pt x="125367" y="16109"/>
                  </a:lnTo>
                  <a:lnTo>
                    <a:pt x="69997" y="9280"/>
                  </a:lnTo>
                  <a:lnTo>
                    <a:pt x="33608" y="0"/>
                  </a:lnTo>
                  <a:lnTo>
                    <a:pt x="24745" y="1345"/>
                  </a:lnTo>
                  <a:lnTo>
                    <a:pt x="17666" y="5751"/>
                  </a:lnTo>
                  <a:lnTo>
                    <a:pt x="11778" y="12198"/>
                  </a:lnTo>
                  <a:lnTo>
                    <a:pt x="5235" y="31840"/>
                  </a:lnTo>
                  <a:lnTo>
                    <a:pt x="1034" y="82577"/>
                  </a:lnTo>
                  <a:lnTo>
                    <a:pt x="204" y="137660"/>
                  </a:lnTo>
                  <a:lnTo>
                    <a:pt x="40" y="193600"/>
                  </a:lnTo>
                  <a:lnTo>
                    <a:pt x="27" y="207621"/>
                  </a:lnTo>
                  <a:lnTo>
                    <a:pt x="2358" y="214628"/>
                  </a:lnTo>
                  <a:lnTo>
                    <a:pt x="6251" y="216960"/>
                  </a:lnTo>
                  <a:lnTo>
                    <a:pt x="64153" y="200089"/>
                  </a:lnTo>
                  <a:lnTo>
                    <a:pt x="100637" y="195486"/>
                  </a:lnTo>
                  <a:lnTo>
                    <a:pt x="141082" y="205301"/>
                  </a:lnTo>
                  <a:lnTo>
                    <a:pt x="195501" y="229578"/>
                  </a:lnTo>
                  <a:lnTo>
                    <a:pt x="230282" y="252317"/>
                  </a:lnTo>
                  <a:lnTo>
                    <a:pt x="287444" y="313284"/>
                  </a:lnTo>
                  <a:lnTo>
                    <a:pt x="314456" y="351338"/>
                  </a:lnTo>
                  <a:lnTo>
                    <a:pt x="329738" y="397968"/>
                  </a:lnTo>
                  <a:lnTo>
                    <a:pt x="335495" y="456239"/>
                  </a:lnTo>
                  <a:lnTo>
                    <a:pt x="333942" y="485775"/>
                  </a:lnTo>
                  <a:lnTo>
                    <a:pt x="325453" y="518399"/>
                  </a:lnTo>
                  <a:lnTo>
                    <a:pt x="307643" y="546157"/>
                  </a:lnTo>
                  <a:lnTo>
                    <a:pt x="271308" y="578395"/>
                  </a:lnTo>
                  <a:lnTo>
                    <a:pt x="230906" y="599645"/>
                  </a:lnTo>
                  <a:lnTo>
                    <a:pt x="169743" y="617306"/>
                  </a:lnTo>
                  <a:lnTo>
                    <a:pt x="135883" y="615462"/>
                  </a:lnTo>
                  <a:lnTo>
                    <a:pt x="83935" y="601269"/>
                  </a:lnTo>
                  <a:lnTo>
                    <a:pt x="25158" y="575513"/>
                  </a:lnTo>
                  <a:lnTo>
                    <a:pt x="0" y="562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568538" y="3159199"/>
            <a:ext cx="2958509" cy="51993"/>
          </a:xfrm>
          <a:custGeom>
            <a:avLst/>
            <a:gdLst/>
            <a:ahLst/>
            <a:cxnLst/>
            <a:rect l="0" t="0" r="0" b="0"/>
            <a:pathLst>
              <a:path w="2958509" h="51993">
                <a:moveTo>
                  <a:pt x="2958508" y="51992"/>
                </a:moveTo>
                <a:lnTo>
                  <a:pt x="2909577" y="43659"/>
                </a:lnTo>
                <a:lnTo>
                  <a:pt x="2850447" y="41897"/>
                </a:lnTo>
                <a:lnTo>
                  <a:pt x="2799773" y="34314"/>
                </a:lnTo>
                <a:lnTo>
                  <a:pt x="2750298" y="31937"/>
                </a:lnTo>
                <a:lnTo>
                  <a:pt x="2689496" y="30062"/>
                </a:lnTo>
                <a:lnTo>
                  <a:pt x="2643664" y="23788"/>
                </a:lnTo>
                <a:lnTo>
                  <a:pt x="2586021" y="21409"/>
                </a:lnTo>
                <a:lnTo>
                  <a:pt x="2541054" y="20852"/>
                </a:lnTo>
                <a:lnTo>
                  <a:pt x="2493773" y="20605"/>
                </a:lnTo>
                <a:lnTo>
                  <a:pt x="2447803" y="20495"/>
                </a:lnTo>
                <a:lnTo>
                  <a:pt x="2390208" y="20433"/>
                </a:lnTo>
                <a:lnTo>
                  <a:pt x="2341817" y="20415"/>
                </a:lnTo>
                <a:lnTo>
                  <a:pt x="2290954" y="20409"/>
                </a:lnTo>
                <a:lnTo>
                  <a:pt x="2240009" y="20408"/>
                </a:lnTo>
                <a:lnTo>
                  <a:pt x="2177160" y="20407"/>
                </a:lnTo>
                <a:lnTo>
                  <a:pt x="2114356" y="20407"/>
                </a:lnTo>
                <a:lnTo>
                  <a:pt x="2065501" y="20407"/>
                </a:lnTo>
                <a:lnTo>
                  <a:pt x="2004996" y="20407"/>
                </a:lnTo>
                <a:lnTo>
                  <a:pt x="1944865" y="20407"/>
                </a:lnTo>
                <a:lnTo>
                  <a:pt x="1882597" y="20407"/>
                </a:lnTo>
                <a:lnTo>
                  <a:pt x="1833835" y="20407"/>
                </a:lnTo>
                <a:lnTo>
                  <a:pt x="1772191" y="20407"/>
                </a:lnTo>
                <a:lnTo>
                  <a:pt x="1722093" y="20407"/>
                </a:lnTo>
                <a:lnTo>
                  <a:pt x="1671374" y="20407"/>
                </a:lnTo>
                <a:lnTo>
                  <a:pt x="1608603" y="20407"/>
                </a:lnTo>
                <a:lnTo>
                  <a:pt x="1545814" y="20407"/>
                </a:lnTo>
                <a:lnTo>
                  <a:pt x="1496961" y="20407"/>
                </a:lnTo>
                <a:lnTo>
                  <a:pt x="1445441" y="20407"/>
                </a:lnTo>
                <a:lnTo>
                  <a:pt x="1382866" y="20407"/>
                </a:lnTo>
                <a:lnTo>
                  <a:pt x="1332607" y="20407"/>
                </a:lnTo>
                <a:lnTo>
                  <a:pt x="1281840" y="20407"/>
                </a:lnTo>
                <a:lnTo>
                  <a:pt x="1219052" y="17287"/>
                </a:lnTo>
                <a:lnTo>
                  <a:pt x="1167996" y="12074"/>
                </a:lnTo>
                <a:lnTo>
                  <a:pt x="1115823" y="10529"/>
                </a:lnTo>
                <a:lnTo>
                  <a:pt x="1063320" y="10071"/>
                </a:lnTo>
                <a:lnTo>
                  <a:pt x="1010719" y="9936"/>
                </a:lnTo>
                <a:lnTo>
                  <a:pt x="958089" y="9895"/>
                </a:lnTo>
                <a:lnTo>
                  <a:pt x="905450" y="9884"/>
                </a:lnTo>
                <a:lnTo>
                  <a:pt x="852808" y="6760"/>
                </a:lnTo>
                <a:lnTo>
                  <a:pt x="800166" y="1545"/>
                </a:lnTo>
                <a:lnTo>
                  <a:pt x="747524" y="0"/>
                </a:lnTo>
                <a:lnTo>
                  <a:pt x="694881" y="2662"/>
                </a:lnTo>
                <a:lnTo>
                  <a:pt x="642239" y="7740"/>
                </a:lnTo>
                <a:lnTo>
                  <a:pt x="586477" y="9245"/>
                </a:lnTo>
                <a:lnTo>
                  <a:pt x="528620" y="9691"/>
                </a:lnTo>
                <a:lnTo>
                  <a:pt x="474433" y="12943"/>
                </a:lnTo>
                <a:lnTo>
                  <a:pt x="421333" y="18195"/>
                </a:lnTo>
                <a:lnTo>
                  <a:pt x="368555" y="19752"/>
                </a:lnTo>
                <a:lnTo>
                  <a:pt x="315872" y="23333"/>
                </a:lnTo>
                <a:lnTo>
                  <a:pt x="263218" y="28683"/>
                </a:lnTo>
                <a:lnTo>
                  <a:pt x="210572" y="30268"/>
                </a:lnTo>
                <a:lnTo>
                  <a:pt x="157928" y="30738"/>
                </a:lnTo>
                <a:lnTo>
                  <a:pt x="105285" y="30877"/>
                </a:lnTo>
                <a:lnTo>
                  <a:pt x="46274" y="36513"/>
                </a:lnTo>
                <a:lnTo>
                  <a:pt x="0" y="4146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2221513" y="642238"/>
            <a:ext cx="484311" cy="1084436"/>
            <a:chOff x="2221513" y="642238"/>
            <a:chExt cx="484311" cy="1084436"/>
          </a:xfrm>
        </p:grpSpPr>
        <p:sp>
          <p:nvSpPr>
            <p:cNvPr id="66" name="Freeform 65"/>
            <p:cNvSpPr/>
            <p:nvPr/>
          </p:nvSpPr>
          <p:spPr>
            <a:xfrm>
              <a:off x="2221513" y="1031792"/>
              <a:ext cx="484311" cy="694882"/>
            </a:xfrm>
            <a:custGeom>
              <a:avLst/>
              <a:gdLst/>
              <a:ahLst/>
              <a:cxnLst/>
              <a:rect l="0" t="0" r="0" b="0"/>
              <a:pathLst>
                <a:path w="484311" h="694882">
                  <a:moveTo>
                    <a:pt x="484310" y="0"/>
                  </a:moveTo>
                  <a:lnTo>
                    <a:pt x="467499" y="19151"/>
                  </a:lnTo>
                  <a:lnTo>
                    <a:pt x="429223" y="73218"/>
                  </a:lnTo>
                  <a:lnTo>
                    <a:pt x="381823" y="134612"/>
                  </a:lnTo>
                  <a:lnTo>
                    <a:pt x="340277" y="191510"/>
                  </a:lnTo>
                  <a:lnTo>
                    <a:pt x="304166" y="248484"/>
                  </a:lnTo>
                  <a:lnTo>
                    <a:pt x="261442" y="307041"/>
                  </a:lnTo>
                  <a:lnTo>
                    <a:pt x="218670" y="362123"/>
                  </a:lnTo>
                  <a:lnTo>
                    <a:pt x="184094" y="414942"/>
                  </a:lnTo>
                  <a:lnTo>
                    <a:pt x="147609" y="478180"/>
                  </a:lnTo>
                  <a:lnTo>
                    <a:pt x="111161" y="535410"/>
                  </a:lnTo>
                  <a:lnTo>
                    <a:pt x="68147" y="598304"/>
                  </a:lnTo>
                  <a:lnTo>
                    <a:pt x="24695" y="654071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47550" y="642238"/>
              <a:ext cx="47704" cy="263213"/>
            </a:xfrm>
            <a:custGeom>
              <a:avLst/>
              <a:gdLst/>
              <a:ahLst/>
              <a:cxnLst/>
              <a:rect l="0" t="0" r="0" b="0"/>
              <a:pathLst>
                <a:path w="47704" h="263213">
                  <a:moveTo>
                    <a:pt x="5589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6585" y="104878"/>
                  </a:lnTo>
                  <a:lnTo>
                    <a:pt x="33727" y="167449"/>
                  </a:lnTo>
                  <a:lnTo>
                    <a:pt x="44596" y="226575"/>
                  </a:lnTo>
                  <a:lnTo>
                    <a:pt x="4770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2905865" y="863336"/>
            <a:ext cx="18887" cy="273742"/>
          </a:xfrm>
          <a:custGeom>
            <a:avLst/>
            <a:gdLst/>
            <a:ahLst/>
            <a:cxnLst/>
            <a:rect l="0" t="0" r="0" b="0"/>
            <a:pathLst>
              <a:path w="18887" h="273742">
                <a:moveTo>
                  <a:pt x="0" y="0"/>
                </a:moveTo>
                <a:lnTo>
                  <a:pt x="3119" y="42692"/>
                </a:lnTo>
                <a:lnTo>
                  <a:pt x="9553" y="103238"/>
                </a:lnTo>
                <a:lnTo>
                  <a:pt x="15989" y="166569"/>
                </a:lnTo>
                <a:lnTo>
                  <a:pt x="18886" y="218603"/>
                </a:lnTo>
                <a:lnTo>
                  <a:pt x="10528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073540" y="3186198"/>
            <a:ext cx="82183" cy="16055"/>
          </a:xfrm>
          <a:custGeom>
            <a:avLst/>
            <a:gdLst/>
            <a:ahLst/>
            <a:cxnLst/>
            <a:rect l="0" t="0" r="0" b="0"/>
            <a:pathLst>
              <a:path w="82183" h="16055">
                <a:moveTo>
                  <a:pt x="0" y="1761"/>
                </a:moveTo>
                <a:lnTo>
                  <a:pt x="1183" y="1222"/>
                </a:lnTo>
                <a:lnTo>
                  <a:pt x="25136" y="0"/>
                </a:lnTo>
                <a:lnTo>
                  <a:pt x="73052" y="8748"/>
                </a:lnTo>
                <a:lnTo>
                  <a:pt x="81717" y="15333"/>
                </a:lnTo>
                <a:lnTo>
                  <a:pt x="82182" y="1605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2889628" y="3318324"/>
            <a:ext cx="239703" cy="560719"/>
          </a:xfrm>
          <a:custGeom>
            <a:avLst/>
            <a:gdLst/>
            <a:ahLst/>
            <a:cxnLst/>
            <a:rect l="0" t="0" r="0" b="0"/>
            <a:pathLst>
              <a:path w="239703" h="560719">
                <a:moveTo>
                  <a:pt x="226807" y="145551"/>
                </a:moveTo>
                <a:lnTo>
                  <a:pt x="198126" y="208979"/>
                </a:lnTo>
                <a:lnTo>
                  <a:pt x="166604" y="266988"/>
                </a:lnTo>
                <a:lnTo>
                  <a:pt x="138962" y="321444"/>
                </a:lnTo>
                <a:lnTo>
                  <a:pt x="110972" y="377261"/>
                </a:lnTo>
                <a:lnTo>
                  <a:pt x="82913" y="433347"/>
                </a:lnTo>
                <a:lnTo>
                  <a:pt x="56010" y="488316"/>
                </a:lnTo>
                <a:lnTo>
                  <a:pt x="46392" y="511970"/>
                </a:lnTo>
                <a:lnTo>
                  <a:pt x="44457" y="534182"/>
                </a:lnTo>
                <a:lnTo>
                  <a:pt x="45579" y="545018"/>
                </a:lnTo>
                <a:lnTo>
                  <a:pt x="51006" y="552243"/>
                </a:lnTo>
                <a:lnTo>
                  <a:pt x="69515" y="560270"/>
                </a:lnTo>
                <a:lnTo>
                  <a:pt x="90218" y="560718"/>
                </a:lnTo>
                <a:lnTo>
                  <a:pt x="111119" y="555848"/>
                </a:lnTo>
                <a:lnTo>
                  <a:pt x="142616" y="538782"/>
                </a:lnTo>
                <a:lnTo>
                  <a:pt x="173006" y="510848"/>
                </a:lnTo>
                <a:lnTo>
                  <a:pt x="212154" y="452074"/>
                </a:lnTo>
                <a:lnTo>
                  <a:pt x="228054" y="414057"/>
                </a:lnTo>
                <a:lnTo>
                  <a:pt x="234585" y="373157"/>
                </a:lnTo>
                <a:lnTo>
                  <a:pt x="230931" y="331403"/>
                </a:lnTo>
                <a:lnTo>
                  <a:pt x="210811" y="276543"/>
                </a:lnTo>
                <a:lnTo>
                  <a:pt x="177416" y="225452"/>
                </a:lnTo>
                <a:lnTo>
                  <a:pt x="119639" y="184900"/>
                </a:lnTo>
                <a:lnTo>
                  <a:pt x="59490" y="143064"/>
                </a:lnTo>
                <a:lnTo>
                  <a:pt x="11448" y="107081"/>
                </a:lnTo>
                <a:lnTo>
                  <a:pt x="2410" y="86729"/>
                </a:lnTo>
                <a:lnTo>
                  <a:pt x="0" y="74751"/>
                </a:lnTo>
                <a:lnTo>
                  <a:pt x="733" y="64426"/>
                </a:lnTo>
                <a:lnTo>
                  <a:pt x="7787" y="46715"/>
                </a:lnTo>
                <a:lnTo>
                  <a:pt x="24959" y="31044"/>
                </a:lnTo>
                <a:lnTo>
                  <a:pt x="68523" y="7509"/>
                </a:lnTo>
                <a:lnTo>
                  <a:pt x="119328" y="0"/>
                </a:lnTo>
                <a:lnTo>
                  <a:pt x="171305" y="1637"/>
                </a:lnTo>
                <a:lnTo>
                  <a:pt x="204902" y="12833"/>
                </a:lnTo>
                <a:lnTo>
                  <a:pt x="215713" y="18468"/>
                </a:lnTo>
                <a:lnTo>
                  <a:pt x="230845" y="34088"/>
                </a:lnTo>
                <a:lnTo>
                  <a:pt x="236518" y="43166"/>
                </a:lnTo>
                <a:lnTo>
                  <a:pt x="239702" y="65732"/>
                </a:lnTo>
                <a:lnTo>
                  <a:pt x="237335" y="10343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2254281" y="3423049"/>
            <a:ext cx="387738" cy="480141"/>
          </a:xfrm>
          <a:custGeom>
            <a:avLst/>
            <a:gdLst/>
            <a:ahLst/>
            <a:cxnLst/>
            <a:rect l="0" t="0" r="0" b="0"/>
            <a:pathLst>
              <a:path w="387738" h="480141">
                <a:moveTo>
                  <a:pt x="188330" y="9241"/>
                </a:moveTo>
                <a:lnTo>
                  <a:pt x="171562" y="3651"/>
                </a:lnTo>
                <a:lnTo>
                  <a:pt x="164284" y="4345"/>
                </a:lnTo>
                <a:lnTo>
                  <a:pt x="149957" y="11354"/>
                </a:lnTo>
                <a:lnTo>
                  <a:pt x="93370" y="63599"/>
                </a:lnTo>
                <a:lnTo>
                  <a:pt x="71156" y="95147"/>
                </a:lnTo>
                <a:lnTo>
                  <a:pt x="49458" y="147136"/>
                </a:lnTo>
                <a:lnTo>
                  <a:pt x="22988" y="202466"/>
                </a:lnTo>
                <a:lnTo>
                  <a:pt x="4805" y="258455"/>
                </a:lnTo>
                <a:lnTo>
                  <a:pt x="0" y="314575"/>
                </a:lnTo>
                <a:lnTo>
                  <a:pt x="2287" y="353564"/>
                </a:lnTo>
                <a:lnTo>
                  <a:pt x="13540" y="398180"/>
                </a:lnTo>
                <a:lnTo>
                  <a:pt x="42670" y="439618"/>
                </a:lnTo>
                <a:lnTo>
                  <a:pt x="57691" y="456323"/>
                </a:lnTo>
                <a:lnTo>
                  <a:pt x="90481" y="473292"/>
                </a:lnTo>
                <a:lnTo>
                  <a:pt x="135421" y="480140"/>
                </a:lnTo>
                <a:lnTo>
                  <a:pt x="174603" y="476580"/>
                </a:lnTo>
                <a:lnTo>
                  <a:pt x="226519" y="456490"/>
                </a:lnTo>
                <a:lnTo>
                  <a:pt x="288159" y="417513"/>
                </a:lnTo>
                <a:lnTo>
                  <a:pt x="317995" y="387574"/>
                </a:lnTo>
                <a:lnTo>
                  <a:pt x="353180" y="327200"/>
                </a:lnTo>
                <a:lnTo>
                  <a:pt x="373858" y="271561"/>
                </a:lnTo>
                <a:lnTo>
                  <a:pt x="385158" y="218941"/>
                </a:lnTo>
                <a:lnTo>
                  <a:pt x="387737" y="163487"/>
                </a:lnTo>
                <a:lnTo>
                  <a:pt x="376835" y="104899"/>
                </a:lnTo>
                <a:lnTo>
                  <a:pt x="368036" y="83341"/>
                </a:lnTo>
                <a:lnTo>
                  <a:pt x="329498" y="35940"/>
                </a:lnTo>
                <a:lnTo>
                  <a:pt x="302297" y="13382"/>
                </a:lnTo>
                <a:lnTo>
                  <a:pt x="276027" y="5232"/>
                </a:lnTo>
                <a:lnTo>
                  <a:pt x="217091" y="0"/>
                </a:lnTo>
                <a:lnTo>
                  <a:pt x="174495" y="4683"/>
                </a:lnTo>
                <a:lnTo>
                  <a:pt x="116607" y="33640"/>
                </a:lnTo>
                <a:lnTo>
                  <a:pt x="104102" y="408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873865" y="979150"/>
            <a:ext cx="558011" cy="579068"/>
          </a:xfrm>
          <a:custGeom>
            <a:avLst/>
            <a:gdLst/>
            <a:ahLst/>
            <a:cxnLst/>
            <a:rect l="0" t="0" r="0" b="0"/>
            <a:pathLst>
              <a:path w="558011" h="579068">
                <a:moveTo>
                  <a:pt x="558010" y="0"/>
                </a:moveTo>
                <a:lnTo>
                  <a:pt x="497137" y="60873"/>
                </a:lnTo>
                <a:lnTo>
                  <a:pt x="440251" y="112169"/>
                </a:lnTo>
                <a:lnTo>
                  <a:pt x="377936" y="169834"/>
                </a:lnTo>
                <a:lnTo>
                  <a:pt x="322995" y="231748"/>
                </a:lnTo>
                <a:lnTo>
                  <a:pt x="261745" y="288743"/>
                </a:lnTo>
                <a:lnTo>
                  <a:pt x="201466" y="346412"/>
                </a:lnTo>
                <a:lnTo>
                  <a:pt x="150706" y="399947"/>
                </a:lnTo>
                <a:lnTo>
                  <a:pt x="104334" y="453877"/>
                </a:lnTo>
                <a:lnTo>
                  <a:pt x="58106" y="514430"/>
                </a:lnTo>
                <a:lnTo>
                  <a:pt x="6315" y="572497"/>
                </a:lnTo>
                <a:lnTo>
                  <a:pt x="0" y="57906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736994" y="473782"/>
            <a:ext cx="979152" cy="586155"/>
            <a:chOff x="736994" y="473782"/>
            <a:chExt cx="979152" cy="586155"/>
          </a:xfrm>
        </p:grpSpPr>
        <p:sp>
          <p:nvSpPr>
            <p:cNvPr id="74" name="Freeform 73"/>
            <p:cNvSpPr/>
            <p:nvPr/>
          </p:nvSpPr>
          <p:spPr>
            <a:xfrm>
              <a:off x="736994" y="473782"/>
              <a:ext cx="388260" cy="452089"/>
            </a:xfrm>
            <a:custGeom>
              <a:avLst/>
              <a:gdLst/>
              <a:ahLst/>
              <a:cxnLst/>
              <a:rect l="0" t="0" r="0" b="0"/>
              <a:pathLst>
                <a:path w="388260" h="452089">
                  <a:moveTo>
                    <a:pt x="294798" y="0"/>
                  </a:moveTo>
                  <a:lnTo>
                    <a:pt x="240684" y="50995"/>
                  </a:lnTo>
                  <a:lnTo>
                    <a:pt x="178856" y="94612"/>
                  </a:lnTo>
                  <a:lnTo>
                    <a:pt x="136845" y="117215"/>
                  </a:lnTo>
                  <a:lnTo>
                    <a:pt x="131005" y="116747"/>
                  </a:lnTo>
                  <a:lnTo>
                    <a:pt x="128281" y="112927"/>
                  </a:lnTo>
                  <a:lnTo>
                    <a:pt x="127635" y="106870"/>
                  </a:lnTo>
                  <a:lnTo>
                    <a:pt x="133156" y="93901"/>
                  </a:lnTo>
                  <a:lnTo>
                    <a:pt x="155764" y="66511"/>
                  </a:lnTo>
                  <a:lnTo>
                    <a:pt x="187052" y="45573"/>
                  </a:lnTo>
                  <a:lnTo>
                    <a:pt x="239547" y="27113"/>
                  </a:lnTo>
                  <a:lnTo>
                    <a:pt x="267123" y="23748"/>
                  </a:lnTo>
                  <a:lnTo>
                    <a:pt x="291857" y="28492"/>
                  </a:lnTo>
                  <a:lnTo>
                    <a:pt x="322393" y="44317"/>
                  </a:lnTo>
                  <a:lnTo>
                    <a:pt x="330742" y="50602"/>
                  </a:lnTo>
                  <a:lnTo>
                    <a:pt x="340019" y="70063"/>
                  </a:lnTo>
                  <a:lnTo>
                    <a:pt x="342972" y="93140"/>
                  </a:lnTo>
                  <a:lnTo>
                    <a:pt x="340385" y="115095"/>
                  </a:lnTo>
                  <a:lnTo>
                    <a:pt x="332217" y="133432"/>
                  </a:lnTo>
                  <a:lnTo>
                    <a:pt x="319618" y="149380"/>
                  </a:lnTo>
                  <a:lnTo>
                    <a:pt x="262619" y="191718"/>
                  </a:lnTo>
                  <a:lnTo>
                    <a:pt x="207009" y="214827"/>
                  </a:lnTo>
                  <a:lnTo>
                    <a:pt x="212497" y="213242"/>
                  </a:lnTo>
                  <a:lnTo>
                    <a:pt x="255241" y="187085"/>
                  </a:lnTo>
                  <a:lnTo>
                    <a:pt x="290617" y="181385"/>
                  </a:lnTo>
                  <a:lnTo>
                    <a:pt x="325145" y="185285"/>
                  </a:lnTo>
                  <a:lnTo>
                    <a:pt x="343771" y="193873"/>
                  </a:lnTo>
                  <a:lnTo>
                    <a:pt x="359848" y="206658"/>
                  </a:lnTo>
                  <a:lnTo>
                    <a:pt x="374792" y="224039"/>
                  </a:lnTo>
                  <a:lnTo>
                    <a:pt x="382993" y="249701"/>
                  </a:lnTo>
                  <a:lnTo>
                    <a:pt x="388259" y="308247"/>
                  </a:lnTo>
                  <a:lnTo>
                    <a:pt x="382740" y="333530"/>
                  </a:lnTo>
                  <a:lnTo>
                    <a:pt x="371318" y="356466"/>
                  </a:lnTo>
                  <a:lnTo>
                    <a:pt x="343987" y="387939"/>
                  </a:lnTo>
                  <a:lnTo>
                    <a:pt x="305603" y="411433"/>
                  </a:lnTo>
                  <a:lnTo>
                    <a:pt x="247063" y="430444"/>
                  </a:lnTo>
                  <a:lnTo>
                    <a:pt x="189833" y="445464"/>
                  </a:lnTo>
                  <a:lnTo>
                    <a:pt x="133846" y="450574"/>
                  </a:lnTo>
                  <a:lnTo>
                    <a:pt x="72804" y="452088"/>
                  </a:lnTo>
                  <a:lnTo>
                    <a:pt x="12014" y="44430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95113" y="884393"/>
              <a:ext cx="21033" cy="175544"/>
            </a:xfrm>
            <a:custGeom>
              <a:avLst/>
              <a:gdLst/>
              <a:ahLst/>
              <a:cxnLst/>
              <a:rect l="0" t="0" r="0" b="0"/>
              <a:pathLst>
                <a:path w="21033" h="175544">
                  <a:moveTo>
                    <a:pt x="10503" y="0"/>
                  </a:moveTo>
                  <a:lnTo>
                    <a:pt x="2170" y="37478"/>
                  </a:lnTo>
                  <a:lnTo>
                    <a:pt x="408" y="88902"/>
                  </a:lnTo>
                  <a:lnTo>
                    <a:pt x="60" y="144120"/>
                  </a:lnTo>
                  <a:lnTo>
                    <a:pt x="0" y="175543"/>
                  </a:lnTo>
                  <a:lnTo>
                    <a:pt x="3099" y="145333"/>
                  </a:lnTo>
                  <a:lnTo>
                    <a:pt x="16764" y="93315"/>
                  </a:lnTo>
                  <a:lnTo>
                    <a:pt x="20189" y="41136"/>
                  </a:lnTo>
                  <a:lnTo>
                    <a:pt x="210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38285" y="3137496"/>
            <a:ext cx="2772723" cy="1168632"/>
            <a:chOff x="638285" y="3137496"/>
            <a:chExt cx="2772723" cy="1168632"/>
          </a:xfrm>
        </p:grpSpPr>
        <p:sp>
          <p:nvSpPr>
            <p:cNvPr id="77" name="Freeform 76"/>
            <p:cNvSpPr/>
            <p:nvPr/>
          </p:nvSpPr>
          <p:spPr>
            <a:xfrm>
              <a:off x="1711896" y="3308362"/>
              <a:ext cx="320105" cy="555597"/>
            </a:xfrm>
            <a:custGeom>
              <a:avLst/>
              <a:gdLst/>
              <a:ahLst/>
              <a:cxnLst/>
              <a:rect l="0" t="0" r="0" b="0"/>
              <a:pathLst>
                <a:path w="320105" h="555597">
                  <a:moveTo>
                    <a:pt x="320104" y="144985"/>
                  </a:moveTo>
                  <a:lnTo>
                    <a:pt x="311770" y="107507"/>
                  </a:lnTo>
                  <a:lnTo>
                    <a:pt x="308211" y="85044"/>
                  </a:lnTo>
                  <a:lnTo>
                    <a:pt x="280395" y="38508"/>
                  </a:lnTo>
                  <a:lnTo>
                    <a:pt x="263851" y="24352"/>
                  </a:lnTo>
                  <a:lnTo>
                    <a:pt x="224634" y="5732"/>
                  </a:lnTo>
                  <a:lnTo>
                    <a:pt x="182372" y="0"/>
                  </a:lnTo>
                  <a:lnTo>
                    <a:pt x="155944" y="4898"/>
                  </a:lnTo>
                  <a:lnTo>
                    <a:pt x="104793" y="27106"/>
                  </a:lnTo>
                  <a:lnTo>
                    <a:pt x="74724" y="52736"/>
                  </a:lnTo>
                  <a:lnTo>
                    <a:pt x="36334" y="106321"/>
                  </a:lnTo>
                  <a:lnTo>
                    <a:pt x="9210" y="166279"/>
                  </a:lnTo>
                  <a:lnTo>
                    <a:pt x="0" y="204587"/>
                  </a:lnTo>
                  <a:lnTo>
                    <a:pt x="1580" y="227627"/>
                  </a:lnTo>
                  <a:lnTo>
                    <a:pt x="9302" y="246445"/>
                  </a:lnTo>
                  <a:lnTo>
                    <a:pt x="21702" y="262608"/>
                  </a:lnTo>
                  <a:lnTo>
                    <a:pt x="38912" y="277590"/>
                  </a:lnTo>
                  <a:lnTo>
                    <a:pt x="48414" y="281352"/>
                  </a:lnTo>
                  <a:lnTo>
                    <a:pt x="68331" y="282411"/>
                  </a:lnTo>
                  <a:lnTo>
                    <a:pt x="116949" y="272390"/>
                  </a:lnTo>
                  <a:lnTo>
                    <a:pt x="158442" y="249093"/>
                  </a:lnTo>
                  <a:lnTo>
                    <a:pt x="204015" y="205445"/>
                  </a:lnTo>
                  <a:lnTo>
                    <a:pt x="236807" y="146245"/>
                  </a:lnTo>
                  <a:lnTo>
                    <a:pt x="238836" y="145825"/>
                  </a:lnTo>
                  <a:lnTo>
                    <a:pt x="233687" y="189345"/>
                  </a:lnTo>
                  <a:lnTo>
                    <a:pt x="218040" y="252688"/>
                  </a:lnTo>
                  <a:lnTo>
                    <a:pt x="207714" y="303239"/>
                  </a:lnTo>
                  <a:lnTo>
                    <a:pt x="196864" y="362898"/>
                  </a:lnTo>
                  <a:lnTo>
                    <a:pt x="188785" y="424465"/>
                  </a:lnTo>
                  <a:lnTo>
                    <a:pt x="172512" y="487505"/>
                  </a:lnTo>
                  <a:lnTo>
                    <a:pt x="165239" y="526843"/>
                  </a:lnTo>
                  <a:lnTo>
                    <a:pt x="162176" y="555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41833" y="3491527"/>
              <a:ext cx="279473" cy="533642"/>
            </a:xfrm>
            <a:custGeom>
              <a:avLst/>
              <a:gdLst/>
              <a:ahLst/>
              <a:cxnLst/>
              <a:rect l="0" t="0" r="0" b="0"/>
              <a:pathLst>
                <a:path w="279473" h="533642">
                  <a:moveTo>
                    <a:pt x="121545" y="24991"/>
                  </a:moveTo>
                  <a:lnTo>
                    <a:pt x="101301" y="68953"/>
                  </a:lnTo>
                  <a:lnTo>
                    <a:pt x="61647" y="124849"/>
                  </a:lnTo>
                  <a:lnTo>
                    <a:pt x="40756" y="147255"/>
                  </a:lnTo>
                  <a:lnTo>
                    <a:pt x="33761" y="149784"/>
                  </a:lnTo>
                  <a:lnTo>
                    <a:pt x="26757" y="149131"/>
                  </a:lnTo>
                  <a:lnTo>
                    <a:pt x="19749" y="146355"/>
                  </a:lnTo>
                  <a:lnTo>
                    <a:pt x="17416" y="139825"/>
                  </a:lnTo>
                  <a:lnTo>
                    <a:pt x="34063" y="77702"/>
                  </a:lnTo>
                  <a:lnTo>
                    <a:pt x="45581" y="47238"/>
                  </a:lnTo>
                  <a:lnTo>
                    <a:pt x="56978" y="30589"/>
                  </a:lnTo>
                  <a:lnTo>
                    <a:pt x="72961" y="18511"/>
                  </a:lnTo>
                  <a:lnTo>
                    <a:pt x="117407" y="1224"/>
                  </a:lnTo>
                  <a:lnTo>
                    <a:pt x="140763" y="0"/>
                  </a:lnTo>
                  <a:lnTo>
                    <a:pt x="184353" y="8746"/>
                  </a:lnTo>
                  <a:lnTo>
                    <a:pt x="202492" y="21280"/>
                  </a:lnTo>
                  <a:lnTo>
                    <a:pt x="217183" y="39719"/>
                  </a:lnTo>
                  <a:lnTo>
                    <a:pt x="236146" y="92804"/>
                  </a:lnTo>
                  <a:lnTo>
                    <a:pt x="247528" y="142180"/>
                  </a:lnTo>
                  <a:lnTo>
                    <a:pt x="252406" y="177680"/>
                  </a:lnTo>
                  <a:lnTo>
                    <a:pt x="248576" y="237129"/>
                  </a:lnTo>
                  <a:lnTo>
                    <a:pt x="240032" y="295687"/>
                  </a:lnTo>
                  <a:lnTo>
                    <a:pt x="226665" y="348693"/>
                  </a:lnTo>
                  <a:lnTo>
                    <a:pt x="202025" y="403664"/>
                  </a:lnTo>
                  <a:lnTo>
                    <a:pt x="182242" y="442941"/>
                  </a:lnTo>
                  <a:lnTo>
                    <a:pt x="135438" y="495077"/>
                  </a:lnTo>
                  <a:lnTo>
                    <a:pt x="80683" y="527215"/>
                  </a:lnTo>
                  <a:lnTo>
                    <a:pt x="58930" y="533641"/>
                  </a:lnTo>
                  <a:lnTo>
                    <a:pt x="37564" y="532597"/>
                  </a:lnTo>
                  <a:lnTo>
                    <a:pt x="19489" y="525115"/>
                  </a:lnTo>
                  <a:lnTo>
                    <a:pt x="11394" y="519844"/>
                  </a:lnTo>
                  <a:lnTo>
                    <a:pt x="5997" y="511650"/>
                  </a:lnTo>
                  <a:lnTo>
                    <a:pt x="0" y="490069"/>
                  </a:lnTo>
                  <a:lnTo>
                    <a:pt x="2213" y="457200"/>
                  </a:lnTo>
                  <a:lnTo>
                    <a:pt x="28174" y="404088"/>
                  </a:lnTo>
                  <a:lnTo>
                    <a:pt x="42612" y="384161"/>
                  </a:lnTo>
                  <a:lnTo>
                    <a:pt x="60727" y="367506"/>
                  </a:lnTo>
                  <a:lnTo>
                    <a:pt x="83596" y="358544"/>
                  </a:lnTo>
                  <a:lnTo>
                    <a:pt x="96246" y="356154"/>
                  </a:lnTo>
                  <a:lnTo>
                    <a:pt x="122779" y="359738"/>
                  </a:lnTo>
                  <a:lnTo>
                    <a:pt x="172351" y="381102"/>
                  </a:lnTo>
                  <a:lnTo>
                    <a:pt x="228132" y="430774"/>
                  </a:lnTo>
                  <a:lnTo>
                    <a:pt x="279472" y="4882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358176" y="3895544"/>
              <a:ext cx="77826" cy="189514"/>
            </a:xfrm>
            <a:custGeom>
              <a:avLst/>
              <a:gdLst/>
              <a:ahLst/>
              <a:cxnLst/>
              <a:rect l="0" t="0" r="0" b="0"/>
              <a:pathLst>
                <a:path w="77826" h="189514">
                  <a:moveTo>
                    <a:pt x="63171" y="0"/>
                  </a:moveTo>
                  <a:lnTo>
                    <a:pt x="77825" y="43962"/>
                  </a:lnTo>
                  <a:lnTo>
                    <a:pt x="76741" y="79836"/>
                  </a:lnTo>
                  <a:lnTo>
                    <a:pt x="64725" y="125474"/>
                  </a:lnTo>
                  <a:lnTo>
                    <a:pt x="46344" y="156500"/>
                  </a:lnTo>
                  <a:lnTo>
                    <a:pt x="21530" y="17869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8285" y="3137496"/>
              <a:ext cx="2772723" cy="1168632"/>
            </a:xfrm>
            <a:custGeom>
              <a:avLst/>
              <a:gdLst/>
              <a:ahLst/>
              <a:cxnLst/>
              <a:rect l="0" t="0" r="0" b="0"/>
              <a:pathLst>
                <a:path w="2772723" h="1168632">
                  <a:moveTo>
                    <a:pt x="877818" y="210566"/>
                  </a:moveTo>
                  <a:lnTo>
                    <a:pt x="866640" y="199387"/>
                  </a:lnTo>
                  <a:lnTo>
                    <a:pt x="804601" y="175722"/>
                  </a:lnTo>
                  <a:lnTo>
                    <a:pt x="744119" y="171057"/>
                  </a:lnTo>
                  <a:lnTo>
                    <a:pt x="688465" y="177283"/>
                  </a:lnTo>
                  <a:lnTo>
                    <a:pt x="637790" y="186536"/>
                  </a:lnTo>
                  <a:lnTo>
                    <a:pt x="575982" y="197857"/>
                  </a:lnTo>
                  <a:lnTo>
                    <a:pt x="514516" y="218930"/>
                  </a:lnTo>
                  <a:lnTo>
                    <a:pt x="462644" y="240294"/>
                  </a:lnTo>
                  <a:lnTo>
                    <a:pt x="407337" y="259809"/>
                  </a:lnTo>
                  <a:lnTo>
                    <a:pt x="351352" y="284980"/>
                  </a:lnTo>
                  <a:lnTo>
                    <a:pt x="289603" y="319455"/>
                  </a:lnTo>
                  <a:lnTo>
                    <a:pt x="230172" y="354468"/>
                  </a:lnTo>
                  <a:lnTo>
                    <a:pt x="173083" y="392671"/>
                  </a:lnTo>
                  <a:lnTo>
                    <a:pt x="120750" y="452996"/>
                  </a:lnTo>
                  <a:lnTo>
                    <a:pt x="95881" y="481268"/>
                  </a:lnTo>
                  <a:lnTo>
                    <a:pt x="61626" y="517372"/>
                  </a:lnTo>
                  <a:lnTo>
                    <a:pt x="26263" y="573940"/>
                  </a:lnTo>
                  <a:lnTo>
                    <a:pt x="5587" y="634506"/>
                  </a:lnTo>
                  <a:lnTo>
                    <a:pt x="0" y="668045"/>
                  </a:lnTo>
                  <a:lnTo>
                    <a:pt x="3431" y="719812"/>
                  </a:lnTo>
                  <a:lnTo>
                    <a:pt x="11857" y="772195"/>
                  </a:lnTo>
                  <a:lnTo>
                    <a:pt x="24102" y="823591"/>
                  </a:lnTo>
                  <a:lnTo>
                    <a:pt x="58496" y="883472"/>
                  </a:lnTo>
                  <a:lnTo>
                    <a:pt x="91863" y="923112"/>
                  </a:lnTo>
                  <a:lnTo>
                    <a:pt x="149827" y="977924"/>
                  </a:lnTo>
                  <a:lnTo>
                    <a:pt x="165882" y="991471"/>
                  </a:lnTo>
                  <a:lnTo>
                    <a:pt x="226228" y="1024732"/>
                  </a:lnTo>
                  <a:lnTo>
                    <a:pt x="284897" y="1062907"/>
                  </a:lnTo>
                  <a:lnTo>
                    <a:pt x="338128" y="1085769"/>
                  </a:lnTo>
                  <a:lnTo>
                    <a:pt x="393147" y="1105202"/>
                  </a:lnTo>
                  <a:lnTo>
                    <a:pt x="456647" y="1126520"/>
                  </a:lnTo>
                  <a:lnTo>
                    <a:pt x="510486" y="1142919"/>
                  </a:lnTo>
                  <a:lnTo>
                    <a:pt x="571028" y="1152575"/>
                  </a:lnTo>
                  <a:lnTo>
                    <a:pt x="626232" y="1158203"/>
                  </a:lnTo>
                  <a:lnTo>
                    <a:pt x="685771" y="1165041"/>
                  </a:lnTo>
                  <a:lnTo>
                    <a:pt x="734608" y="1167587"/>
                  </a:lnTo>
                  <a:lnTo>
                    <a:pt x="782223" y="1168342"/>
                  </a:lnTo>
                  <a:lnTo>
                    <a:pt x="843124" y="1168565"/>
                  </a:lnTo>
                  <a:lnTo>
                    <a:pt x="892365" y="1168631"/>
                  </a:lnTo>
                  <a:lnTo>
                    <a:pt x="950925" y="1165534"/>
                  </a:lnTo>
                  <a:lnTo>
                    <a:pt x="1007553" y="1159593"/>
                  </a:lnTo>
                  <a:lnTo>
                    <a:pt x="1063798" y="1158419"/>
                  </a:lnTo>
                  <a:lnTo>
                    <a:pt x="1119969" y="1158187"/>
                  </a:lnTo>
                  <a:lnTo>
                    <a:pt x="1176125" y="1152552"/>
                  </a:lnTo>
                  <a:lnTo>
                    <a:pt x="1232277" y="1148580"/>
                  </a:lnTo>
                  <a:lnTo>
                    <a:pt x="1288429" y="1147795"/>
                  </a:lnTo>
                  <a:lnTo>
                    <a:pt x="1344582" y="1142051"/>
                  </a:lnTo>
                  <a:lnTo>
                    <a:pt x="1406438" y="1129396"/>
                  </a:lnTo>
                  <a:lnTo>
                    <a:pt x="1460829" y="1127108"/>
                  </a:lnTo>
                  <a:lnTo>
                    <a:pt x="1516633" y="1125487"/>
                  </a:lnTo>
                  <a:lnTo>
                    <a:pt x="1572716" y="1118234"/>
                  </a:lnTo>
                  <a:lnTo>
                    <a:pt x="1624177" y="1113554"/>
                  </a:lnTo>
                  <a:lnTo>
                    <a:pt x="1681928" y="1107878"/>
                  </a:lnTo>
                  <a:lnTo>
                    <a:pt x="1737775" y="1100371"/>
                  </a:lnTo>
                  <a:lnTo>
                    <a:pt x="1794516" y="1094858"/>
                  </a:lnTo>
                  <a:lnTo>
                    <a:pt x="1856662" y="1086871"/>
                  </a:lnTo>
                  <a:lnTo>
                    <a:pt x="1917709" y="1077095"/>
                  </a:lnTo>
                  <a:lnTo>
                    <a:pt x="1968812" y="1066790"/>
                  </a:lnTo>
                  <a:lnTo>
                    <a:pt x="2028538" y="1056327"/>
                  </a:lnTo>
                  <a:lnTo>
                    <a:pt x="2073991" y="1049324"/>
                  </a:lnTo>
                  <a:lnTo>
                    <a:pt x="2118370" y="1042312"/>
                  </a:lnTo>
                  <a:lnTo>
                    <a:pt x="2161490" y="1035295"/>
                  </a:lnTo>
                  <a:lnTo>
                    <a:pt x="2224058" y="1023599"/>
                  </a:lnTo>
                  <a:lnTo>
                    <a:pt x="2277821" y="1007006"/>
                  </a:lnTo>
                  <a:lnTo>
                    <a:pt x="2339855" y="986599"/>
                  </a:lnTo>
                  <a:lnTo>
                    <a:pt x="2397583" y="972213"/>
                  </a:lnTo>
                  <a:lnTo>
                    <a:pt x="2432831" y="960454"/>
                  </a:lnTo>
                  <a:lnTo>
                    <a:pt x="2484935" y="929400"/>
                  </a:lnTo>
                  <a:lnTo>
                    <a:pt x="2540828" y="903171"/>
                  </a:lnTo>
                  <a:lnTo>
                    <a:pt x="2596116" y="860013"/>
                  </a:lnTo>
                  <a:lnTo>
                    <a:pt x="2657323" y="808203"/>
                  </a:lnTo>
                  <a:lnTo>
                    <a:pt x="2708869" y="747301"/>
                  </a:lnTo>
                  <a:lnTo>
                    <a:pt x="2727445" y="712749"/>
                  </a:lnTo>
                  <a:lnTo>
                    <a:pt x="2755171" y="653730"/>
                  </a:lnTo>
                  <a:lnTo>
                    <a:pt x="2767161" y="619124"/>
                  </a:lnTo>
                  <a:lnTo>
                    <a:pt x="2771805" y="559334"/>
                  </a:lnTo>
                  <a:lnTo>
                    <a:pt x="2772722" y="502117"/>
                  </a:lnTo>
                  <a:lnTo>
                    <a:pt x="2761465" y="443152"/>
                  </a:lnTo>
                  <a:lnTo>
                    <a:pt x="2748193" y="389090"/>
                  </a:lnTo>
                  <a:lnTo>
                    <a:pt x="2733136" y="340066"/>
                  </a:lnTo>
                  <a:lnTo>
                    <a:pt x="2702560" y="284634"/>
                  </a:lnTo>
                  <a:lnTo>
                    <a:pt x="2649971" y="224755"/>
                  </a:lnTo>
                  <a:lnTo>
                    <a:pt x="2602399" y="182503"/>
                  </a:lnTo>
                  <a:lnTo>
                    <a:pt x="2540121" y="147396"/>
                  </a:lnTo>
                  <a:lnTo>
                    <a:pt x="2484932" y="119319"/>
                  </a:lnTo>
                  <a:lnTo>
                    <a:pt x="2435036" y="98478"/>
                  </a:lnTo>
                  <a:lnTo>
                    <a:pt x="2377520" y="76164"/>
                  </a:lnTo>
                  <a:lnTo>
                    <a:pt x="2314903" y="60145"/>
                  </a:lnTo>
                  <a:lnTo>
                    <a:pt x="2258990" y="46886"/>
                  </a:lnTo>
                  <a:lnTo>
                    <a:pt x="2195753" y="37150"/>
                  </a:lnTo>
                  <a:lnTo>
                    <a:pt x="2140221" y="25446"/>
                  </a:lnTo>
                  <a:lnTo>
                    <a:pt x="2081795" y="21185"/>
                  </a:lnTo>
                  <a:lnTo>
                    <a:pt x="2025121" y="12977"/>
                  </a:lnTo>
                  <a:lnTo>
                    <a:pt x="1969213" y="11009"/>
                  </a:lnTo>
                  <a:lnTo>
                    <a:pt x="1913109" y="9450"/>
                  </a:lnTo>
                  <a:lnTo>
                    <a:pt x="1853847" y="2210"/>
                  </a:lnTo>
                  <a:lnTo>
                    <a:pt x="1791751" y="433"/>
                  </a:lnTo>
                  <a:lnTo>
                    <a:pt x="1737429" y="126"/>
                  </a:lnTo>
                  <a:lnTo>
                    <a:pt x="1682469" y="34"/>
                  </a:lnTo>
                  <a:lnTo>
                    <a:pt x="1629140" y="7"/>
                  </a:lnTo>
                  <a:lnTo>
                    <a:pt x="1576294" y="0"/>
                  </a:lnTo>
                  <a:lnTo>
                    <a:pt x="1523591" y="5586"/>
                  </a:lnTo>
                  <a:lnTo>
                    <a:pt x="1470931" y="9061"/>
                  </a:lnTo>
                  <a:lnTo>
                    <a:pt x="1412694" y="10091"/>
                  </a:lnTo>
                  <a:lnTo>
                    <a:pt x="1350985" y="15985"/>
                  </a:lnTo>
                  <a:lnTo>
                    <a:pt x="1293836" y="25140"/>
                  </a:lnTo>
                  <a:lnTo>
                    <a:pt x="1234270" y="29673"/>
                  </a:lnTo>
                  <a:lnTo>
                    <a:pt x="1172166" y="36605"/>
                  </a:lnTo>
                  <a:lnTo>
                    <a:pt x="1114901" y="40479"/>
                  </a:lnTo>
                  <a:lnTo>
                    <a:pt x="1072485" y="44505"/>
                  </a:lnTo>
                  <a:lnTo>
                    <a:pt x="1027508" y="50193"/>
                  </a:lnTo>
                  <a:lnTo>
                    <a:pt x="984121" y="56621"/>
                  </a:lnTo>
                  <a:lnTo>
                    <a:pt x="938322" y="63377"/>
                  </a:lnTo>
                  <a:lnTo>
                    <a:pt x="891841" y="71449"/>
                  </a:lnTo>
                  <a:lnTo>
                    <a:pt x="847786" y="82836"/>
                  </a:lnTo>
                  <a:lnTo>
                    <a:pt x="801689" y="95695"/>
                  </a:lnTo>
                  <a:lnTo>
                    <a:pt x="755076" y="109209"/>
                  </a:lnTo>
                  <a:lnTo>
                    <a:pt x="710962" y="123015"/>
                  </a:lnTo>
                  <a:lnTo>
                    <a:pt x="664840" y="140069"/>
                  </a:lnTo>
                  <a:lnTo>
                    <a:pt x="618215" y="158177"/>
                  </a:lnTo>
                  <a:lnTo>
                    <a:pt x="574096" y="174024"/>
                  </a:lnTo>
                  <a:lnTo>
                    <a:pt x="527971" y="191986"/>
                  </a:lnTo>
                  <a:lnTo>
                    <a:pt x="481345" y="211667"/>
                  </a:lnTo>
                  <a:lnTo>
                    <a:pt x="437226" y="232112"/>
                  </a:lnTo>
                  <a:lnTo>
                    <a:pt x="394220" y="249778"/>
                  </a:lnTo>
                  <a:lnTo>
                    <a:pt x="351710" y="266598"/>
                  </a:lnTo>
                  <a:lnTo>
                    <a:pt x="288316" y="294629"/>
                  </a:lnTo>
                  <a:lnTo>
                    <a:pt x="227419" y="319441"/>
                  </a:lnTo>
                  <a:lnTo>
                    <a:pt x="166854" y="352435"/>
                  </a:lnTo>
                  <a:lnTo>
                    <a:pt x="130295" y="3684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10054715" y="1926715"/>
            <a:ext cx="31586" cy="10529"/>
          </a:xfrm>
          <a:custGeom>
            <a:avLst/>
            <a:gdLst/>
            <a:ahLst/>
            <a:cxnLst/>
            <a:rect l="0" t="0" r="0" b="0"/>
            <a:pathLst>
              <a:path w="31586" h="10529">
                <a:moveTo>
                  <a:pt x="31585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9454591" y="968621"/>
            <a:ext cx="1" cy="21058"/>
          </a:xfrm>
          <a:custGeom>
            <a:avLst/>
            <a:gdLst/>
            <a:ahLst/>
            <a:cxnLst/>
            <a:rect l="0" t="0" r="0" b="0"/>
            <a:pathLst>
              <a:path w="1" h="21058">
                <a:moveTo>
                  <a:pt x="0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080158" y="804459"/>
            <a:ext cx="2481989" cy="893459"/>
            <a:chOff x="1080158" y="804459"/>
            <a:chExt cx="2481989" cy="893459"/>
          </a:xfrm>
        </p:grpSpPr>
        <p:sp>
          <p:nvSpPr>
            <p:cNvPr id="2" name="Freeform 1"/>
            <p:cNvSpPr/>
            <p:nvPr/>
          </p:nvSpPr>
          <p:spPr>
            <a:xfrm>
              <a:off x="1080158" y="804459"/>
              <a:ext cx="438442" cy="661832"/>
            </a:xfrm>
            <a:custGeom>
              <a:avLst/>
              <a:gdLst/>
              <a:ahLst/>
              <a:cxnLst/>
              <a:rect l="0" t="0" r="0" b="0"/>
              <a:pathLst>
                <a:path w="438442" h="661832">
                  <a:moveTo>
                    <a:pt x="0" y="19593"/>
                  </a:moveTo>
                  <a:lnTo>
                    <a:pt x="54144" y="16473"/>
                  </a:lnTo>
                  <a:lnTo>
                    <a:pt x="101440" y="11260"/>
                  </a:lnTo>
                  <a:lnTo>
                    <a:pt x="153669" y="9715"/>
                  </a:lnTo>
                  <a:lnTo>
                    <a:pt x="205018" y="9257"/>
                  </a:lnTo>
                  <a:lnTo>
                    <a:pt x="258448" y="9121"/>
                  </a:lnTo>
                  <a:lnTo>
                    <a:pt x="307034" y="9081"/>
                  </a:lnTo>
                  <a:lnTo>
                    <a:pt x="364675" y="3478"/>
                  </a:lnTo>
                  <a:lnTo>
                    <a:pt x="404539" y="0"/>
                  </a:lnTo>
                  <a:lnTo>
                    <a:pt x="425850" y="5426"/>
                  </a:lnTo>
                  <a:lnTo>
                    <a:pt x="434808" y="10148"/>
                  </a:lnTo>
                  <a:lnTo>
                    <a:pt x="438441" y="17976"/>
                  </a:lnTo>
                  <a:lnTo>
                    <a:pt x="436238" y="39151"/>
                  </a:lnTo>
                  <a:lnTo>
                    <a:pt x="415760" y="92043"/>
                  </a:lnTo>
                  <a:lnTo>
                    <a:pt x="389185" y="148244"/>
                  </a:lnTo>
                  <a:lnTo>
                    <a:pt x="347408" y="209309"/>
                  </a:lnTo>
                  <a:lnTo>
                    <a:pt x="310537" y="272295"/>
                  </a:lnTo>
                  <a:lnTo>
                    <a:pt x="288933" y="303868"/>
                  </a:lnTo>
                  <a:lnTo>
                    <a:pt x="258930" y="357675"/>
                  </a:lnTo>
                  <a:lnTo>
                    <a:pt x="230095" y="418212"/>
                  </a:lnTo>
                  <a:lnTo>
                    <a:pt x="202497" y="480459"/>
                  </a:lnTo>
                  <a:lnTo>
                    <a:pt x="180899" y="535667"/>
                  </a:lnTo>
                  <a:lnTo>
                    <a:pt x="150308" y="592084"/>
                  </a:lnTo>
                  <a:lnTo>
                    <a:pt x="129716" y="651895"/>
                  </a:lnTo>
                  <a:lnTo>
                    <a:pt x="126342" y="661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69712" y="1508404"/>
              <a:ext cx="60889" cy="189514"/>
            </a:xfrm>
            <a:custGeom>
              <a:avLst/>
              <a:gdLst/>
              <a:ahLst/>
              <a:cxnLst/>
              <a:rect l="0" t="0" r="0" b="0"/>
              <a:pathLst>
                <a:path w="60889" h="189514">
                  <a:moveTo>
                    <a:pt x="10529" y="0"/>
                  </a:moveTo>
                  <a:lnTo>
                    <a:pt x="27296" y="5589"/>
                  </a:lnTo>
                  <a:lnTo>
                    <a:pt x="38648" y="17692"/>
                  </a:lnTo>
                  <a:lnTo>
                    <a:pt x="55467" y="54058"/>
                  </a:lnTo>
                  <a:lnTo>
                    <a:pt x="60888" y="90237"/>
                  </a:lnTo>
                  <a:lnTo>
                    <a:pt x="56905" y="125003"/>
                  </a:lnTo>
                  <a:lnTo>
                    <a:pt x="48298" y="143685"/>
                  </a:lnTo>
                  <a:lnTo>
                    <a:pt x="35504" y="15978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78021" y="832172"/>
              <a:ext cx="270759" cy="655176"/>
            </a:xfrm>
            <a:custGeom>
              <a:avLst/>
              <a:gdLst/>
              <a:ahLst/>
              <a:cxnLst/>
              <a:rect l="0" t="0" r="0" b="0"/>
              <a:pathLst>
                <a:path w="270759" h="655176">
                  <a:moveTo>
                    <a:pt x="270758" y="191921"/>
                  </a:moveTo>
                  <a:lnTo>
                    <a:pt x="267639" y="142990"/>
                  </a:lnTo>
                  <a:lnTo>
                    <a:pt x="256104" y="89449"/>
                  </a:lnTo>
                  <a:lnTo>
                    <a:pt x="219306" y="34364"/>
                  </a:lnTo>
                  <a:lnTo>
                    <a:pt x="211890" y="23712"/>
                  </a:lnTo>
                  <a:lnTo>
                    <a:pt x="191172" y="8757"/>
                  </a:lnTo>
                  <a:lnTo>
                    <a:pt x="179097" y="3131"/>
                  </a:lnTo>
                  <a:lnTo>
                    <a:pt x="150081" y="0"/>
                  </a:lnTo>
                  <a:lnTo>
                    <a:pt x="120028" y="3678"/>
                  </a:lnTo>
                  <a:lnTo>
                    <a:pt x="84548" y="18902"/>
                  </a:lnTo>
                  <a:lnTo>
                    <a:pt x="58697" y="39401"/>
                  </a:lnTo>
                  <a:lnTo>
                    <a:pt x="21850" y="92938"/>
                  </a:lnTo>
                  <a:lnTo>
                    <a:pt x="3136" y="139614"/>
                  </a:lnTo>
                  <a:lnTo>
                    <a:pt x="0" y="177852"/>
                  </a:lnTo>
                  <a:lnTo>
                    <a:pt x="3412" y="200876"/>
                  </a:lnTo>
                  <a:lnTo>
                    <a:pt x="11948" y="219688"/>
                  </a:lnTo>
                  <a:lnTo>
                    <a:pt x="36491" y="250828"/>
                  </a:lnTo>
                  <a:lnTo>
                    <a:pt x="59405" y="259046"/>
                  </a:lnTo>
                  <a:lnTo>
                    <a:pt x="86746" y="261529"/>
                  </a:lnTo>
                  <a:lnTo>
                    <a:pt x="143754" y="250582"/>
                  </a:lnTo>
                  <a:lnTo>
                    <a:pt x="185230" y="221706"/>
                  </a:lnTo>
                  <a:lnTo>
                    <a:pt x="224501" y="179538"/>
                  </a:lnTo>
                  <a:lnTo>
                    <a:pt x="240415" y="149258"/>
                  </a:lnTo>
                  <a:lnTo>
                    <a:pt x="244680" y="145931"/>
                  </a:lnTo>
                  <a:lnTo>
                    <a:pt x="248694" y="147223"/>
                  </a:lnTo>
                  <a:lnTo>
                    <a:pt x="252539" y="151594"/>
                  </a:lnTo>
                  <a:lnTo>
                    <a:pt x="257951" y="185692"/>
                  </a:lnTo>
                  <a:lnTo>
                    <a:pt x="259555" y="238429"/>
                  </a:lnTo>
                  <a:lnTo>
                    <a:pt x="259930" y="281221"/>
                  </a:lnTo>
                  <a:lnTo>
                    <a:pt x="260096" y="327537"/>
                  </a:lnTo>
                  <a:lnTo>
                    <a:pt x="260171" y="375417"/>
                  </a:lnTo>
                  <a:lnTo>
                    <a:pt x="260204" y="420874"/>
                  </a:lnTo>
                  <a:lnTo>
                    <a:pt x="260218" y="464474"/>
                  </a:lnTo>
                  <a:lnTo>
                    <a:pt x="260226" y="526141"/>
                  </a:lnTo>
                  <a:lnTo>
                    <a:pt x="260229" y="575089"/>
                  </a:lnTo>
                  <a:lnTo>
                    <a:pt x="260230" y="627311"/>
                  </a:lnTo>
                  <a:lnTo>
                    <a:pt x="260230" y="655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28423" y="946481"/>
              <a:ext cx="485990" cy="526841"/>
            </a:xfrm>
            <a:custGeom>
              <a:avLst/>
              <a:gdLst/>
              <a:ahLst/>
              <a:cxnLst/>
              <a:rect l="0" t="0" r="0" b="0"/>
              <a:pathLst>
                <a:path w="485990" h="526841">
                  <a:moveTo>
                    <a:pt x="215196" y="24970"/>
                  </a:moveTo>
                  <a:lnTo>
                    <a:pt x="197215" y="9329"/>
                  </a:lnTo>
                  <a:lnTo>
                    <a:pt x="180298" y="1251"/>
                  </a:lnTo>
                  <a:lnTo>
                    <a:pt x="161081" y="0"/>
                  </a:lnTo>
                  <a:lnTo>
                    <a:pt x="140842" y="4514"/>
                  </a:lnTo>
                  <a:lnTo>
                    <a:pt x="83178" y="38581"/>
                  </a:lnTo>
                  <a:lnTo>
                    <a:pt x="53767" y="73587"/>
                  </a:lnTo>
                  <a:lnTo>
                    <a:pt x="27071" y="129725"/>
                  </a:lnTo>
                  <a:lnTo>
                    <a:pt x="11919" y="189032"/>
                  </a:lnTo>
                  <a:lnTo>
                    <a:pt x="0" y="246630"/>
                  </a:lnTo>
                  <a:lnTo>
                    <a:pt x="3905" y="301997"/>
                  </a:lnTo>
                  <a:lnTo>
                    <a:pt x="13641" y="359346"/>
                  </a:lnTo>
                  <a:lnTo>
                    <a:pt x="40419" y="415063"/>
                  </a:lnTo>
                  <a:lnTo>
                    <a:pt x="72163" y="453678"/>
                  </a:lnTo>
                  <a:lnTo>
                    <a:pt x="125260" y="499316"/>
                  </a:lnTo>
                  <a:lnTo>
                    <a:pt x="185949" y="518534"/>
                  </a:lnTo>
                  <a:lnTo>
                    <a:pt x="236946" y="526840"/>
                  </a:lnTo>
                  <a:lnTo>
                    <a:pt x="282862" y="526182"/>
                  </a:lnTo>
                  <a:lnTo>
                    <a:pt x="308440" y="519132"/>
                  </a:lnTo>
                  <a:lnTo>
                    <a:pt x="362989" y="486010"/>
                  </a:lnTo>
                  <a:lnTo>
                    <a:pt x="407646" y="451262"/>
                  </a:lnTo>
                  <a:lnTo>
                    <a:pt x="444418" y="392995"/>
                  </a:lnTo>
                  <a:lnTo>
                    <a:pt x="470437" y="336789"/>
                  </a:lnTo>
                  <a:lnTo>
                    <a:pt x="482936" y="297125"/>
                  </a:lnTo>
                  <a:lnTo>
                    <a:pt x="485989" y="242479"/>
                  </a:lnTo>
                  <a:lnTo>
                    <a:pt x="480004" y="185343"/>
                  </a:lnTo>
                  <a:lnTo>
                    <a:pt x="468483" y="143458"/>
                  </a:lnTo>
                  <a:lnTo>
                    <a:pt x="430048" y="85171"/>
                  </a:lnTo>
                  <a:lnTo>
                    <a:pt x="408447" y="61265"/>
                  </a:lnTo>
                  <a:lnTo>
                    <a:pt x="370461" y="39363"/>
                  </a:lnTo>
                  <a:lnTo>
                    <a:pt x="322162" y="23646"/>
                  </a:lnTo>
                  <a:lnTo>
                    <a:pt x="263014" y="174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71963" y="952589"/>
              <a:ext cx="590184" cy="517025"/>
            </a:xfrm>
            <a:custGeom>
              <a:avLst/>
              <a:gdLst/>
              <a:ahLst/>
              <a:cxnLst/>
              <a:rect l="0" t="0" r="0" b="0"/>
              <a:pathLst>
                <a:path w="590184" h="517025">
                  <a:moveTo>
                    <a:pt x="256008" y="8333"/>
                  </a:moveTo>
                  <a:lnTo>
                    <a:pt x="218530" y="0"/>
                  </a:lnTo>
                  <a:lnTo>
                    <a:pt x="183682" y="1575"/>
                  </a:lnTo>
                  <a:lnTo>
                    <a:pt x="134877" y="18177"/>
                  </a:lnTo>
                  <a:lnTo>
                    <a:pt x="89163" y="50819"/>
                  </a:lnTo>
                  <a:lnTo>
                    <a:pt x="32633" y="107784"/>
                  </a:lnTo>
                  <a:lnTo>
                    <a:pt x="7250" y="166673"/>
                  </a:lnTo>
                  <a:lnTo>
                    <a:pt x="0" y="187501"/>
                  </a:lnTo>
                  <a:lnTo>
                    <a:pt x="519" y="235725"/>
                  </a:lnTo>
                  <a:lnTo>
                    <a:pt x="11175" y="290856"/>
                  </a:lnTo>
                  <a:lnTo>
                    <a:pt x="22288" y="329390"/>
                  </a:lnTo>
                  <a:lnTo>
                    <a:pt x="52673" y="387970"/>
                  </a:lnTo>
                  <a:lnTo>
                    <a:pt x="84533" y="434493"/>
                  </a:lnTo>
                  <a:lnTo>
                    <a:pt x="143927" y="484338"/>
                  </a:lnTo>
                  <a:lnTo>
                    <a:pt x="193329" y="506051"/>
                  </a:lnTo>
                  <a:lnTo>
                    <a:pt x="241336" y="517024"/>
                  </a:lnTo>
                  <a:lnTo>
                    <a:pt x="300014" y="516505"/>
                  </a:lnTo>
                  <a:lnTo>
                    <a:pt x="361854" y="508943"/>
                  </a:lnTo>
                  <a:lnTo>
                    <a:pt x="422755" y="494737"/>
                  </a:lnTo>
                  <a:lnTo>
                    <a:pt x="479325" y="470614"/>
                  </a:lnTo>
                  <a:lnTo>
                    <a:pt x="525248" y="437730"/>
                  </a:lnTo>
                  <a:lnTo>
                    <a:pt x="554412" y="396565"/>
                  </a:lnTo>
                  <a:lnTo>
                    <a:pt x="581018" y="335929"/>
                  </a:lnTo>
                  <a:lnTo>
                    <a:pt x="587630" y="311859"/>
                  </a:lnTo>
                  <a:lnTo>
                    <a:pt x="590183" y="267763"/>
                  </a:lnTo>
                  <a:lnTo>
                    <a:pt x="578060" y="209263"/>
                  </a:lnTo>
                  <a:lnTo>
                    <a:pt x="546654" y="149610"/>
                  </a:lnTo>
                  <a:lnTo>
                    <a:pt x="517990" y="110634"/>
                  </a:lnTo>
                  <a:lnTo>
                    <a:pt x="473652" y="70158"/>
                  </a:lnTo>
                  <a:lnTo>
                    <a:pt x="413633" y="43926"/>
                  </a:lnTo>
                  <a:lnTo>
                    <a:pt x="361253" y="25946"/>
                  </a:lnTo>
                  <a:lnTo>
                    <a:pt x="324107" y="20961"/>
                  </a:lnTo>
                  <a:lnTo>
                    <a:pt x="266697" y="25073"/>
                  </a:lnTo>
                  <a:lnTo>
                    <a:pt x="208726" y="36943"/>
                  </a:lnTo>
                  <a:lnTo>
                    <a:pt x="171780" y="50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543204" y="2492017"/>
            <a:ext cx="221100" cy="27124"/>
          </a:xfrm>
          <a:custGeom>
            <a:avLst/>
            <a:gdLst/>
            <a:ahLst/>
            <a:cxnLst/>
            <a:rect l="0" t="0" r="0" b="0"/>
            <a:pathLst>
              <a:path w="221100" h="27124">
                <a:moveTo>
                  <a:pt x="221099" y="6066"/>
                </a:moveTo>
                <a:lnTo>
                  <a:pt x="187477" y="0"/>
                </a:lnTo>
                <a:lnTo>
                  <a:pt x="132656" y="7641"/>
                </a:lnTo>
                <a:lnTo>
                  <a:pt x="82979" y="17061"/>
                </a:lnTo>
                <a:lnTo>
                  <a:pt x="37455" y="24142"/>
                </a:lnTo>
                <a:lnTo>
                  <a:pt x="0" y="2712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795888" y="2093979"/>
            <a:ext cx="2611068" cy="1067400"/>
            <a:chOff x="795888" y="2093979"/>
            <a:chExt cx="2611068" cy="1067400"/>
          </a:xfrm>
        </p:grpSpPr>
        <p:sp>
          <p:nvSpPr>
            <p:cNvPr id="9" name="Freeform 8"/>
            <p:cNvSpPr/>
            <p:nvPr/>
          </p:nvSpPr>
          <p:spPr>
            <a:xfrm>
              <a:off x="1009887" y="2210085"/>
              <a:ext cx="301899" cy="548126"/>
            </a:xfrm>
            <a:custGeom>
              <a:avLst/>
              <a:gdLst/>
              <a:ahLst/>
              <a:cxnLst/>
              <a:rect l="0" t="0" r="0" b="0"/>
              <a:pathLst>
                <a:path w="301899" h="548126">
                  <a:moveTo>
                    <a:pt x="70271" y="77428"/>
                  </a:moveTo>
                  <a:lnTo>
                    <a:pt x="41590" y="140856"/>
                  </a:lnTo>
                  <a:lnTo>
                    <a:pt x="29837" y="161770"/>
                  </a:lnTo>
                  <a:lnTo>
                    <a:pt x="24598" y="165242"/>
                  </a:lnTo>
                  <a:lnTo>
                    <a:pt x="19935" y="164046"/>
                  </a:lnTo>
                  <a:lnTo>
                    <a:pt x="15656" y="159740"/>
                  </a:lnTo>
                  <a:lnTo>
                    <a:pt x="13974" y="153360"/>
                  </a:lnTo>
                  <a:lnTo>
                    <a:pt x="22505" y="102332"/>
                  </a:lnTo>
                  <a:lnTo>
                    <a:pt x="50318" y="46349"/>
                  </a:lnTo>
                  <a:lnTo>
                    <a:pt x="64912" y="27350"/>
                  </a:lnTo>
                  <a:lnTo>
                    <a:pt x="92859" y="10078"/>
                  </a:lnTo>
                  <a:lnTo>
                    <a:pt x="113065" y="1481"/>
                  </a:lnTo>
                  <a:lnTo>
                    <a:pt x="133744" y="0"/>
                  </a:lnTo>
                  <a:lnTo>
                    <a:pt x="153463" y="4411"/>
                  </a:lnTo>
                  <a:lnTo>
                    <a:pt x="170026" y="14171"/>
                  </a:lnTo>
                  <a:lnTo>
                    <a:pt x="192505" y="38408"/>
                  </a:lnTo>
                  <a:lnTo>
                    <a:pt x="216667" y="96697"/>
                  </a:lnTo>
                  <a:lnTo>
                    <a:pt x="223073" y="122257"/>
                  </a:lnTo>
                  <a:lnTo>
                    <a:pt x="226680" y="176108"/>
                  </a:lnTo>
                  <a:lnTo>
                    <a:pt x="226578" y="236518"/>
                  </a:lnTo>
                  <a:lnTo>
                    <a:pt x="220829" y="296531"/>
                  </a:lnTo>
                  <a:lnTo>
                    <a:pt x="215174" y="356797"/>
                  </a:lnTo>
                  <a:lnTo>
                    <a:pt x="197454" y="416034"/>
                  </a:lnTo>
                  <a:lnTo>
                    <a:pt x="163113" y="476113"/>
                  </a:lnTo>
                  <a:lnTo>
                    <a:pt x="128124" y="522208"/>
                  </a:lnTo>
                  <a:lnTo>
                    <a:pt x="100281" y="540798"/>
                  </a:lnTo>
                  <a:lnTo>
                    <a:pt x="64215" y="548125"/>
                  </a:lnTo>
                  <a:lnTo>
                    <a:pt x="40673" y="543600"/>
                  </a:lnTo>
                  <a:lnTo>
                    <a:pt x="29482" y="539118"/>
                  </a:lnTo>
                  <a:lnTo>
                    <a:pt x="20851" y="531450"/>
                  </a:lnTo>
                  <a:lnTo>
                    <a:pt x="8142" y="510453"/>
                  </a:lnTo>
                  <a:lnTo>
                    <a:pt x="0" y="472324"/>
                  </a:lnTo>
                  <a:lnTo>
                    <a:pt x="3176" y="436979"/>
                  </a:lnTo>
                  <a:lnTo>
                    <a:pt x="17116" y="404280"/>
                  </a:lnTo>
                  <a:lnTo>
                    <a:pt x="32608" y="389202"/>
                  </a:lnTo>
                  <a:lnTo>
                    <a:pt x="41653" y="383543"/>
                  </a:lnTo>
                  <a:lnTo>
                    <a:pt x="61061" y="380376"/>
                  </a:lnTo>
                  <a:lnTo>
                    <a:pt x="107706" y="387874"/>
                  </a:lnTo>
                  <a:lnTo>
                    <a:pt x="164411" y="415476"/>
                  </a:lnTo>
                  <a:lnTo>
                    <a:pt x="218758" y="449585"/>
                  </a:lnTo>
                  <a:lnTo>
                    <a:pt x="279366" y="478961"/>
                  </a:lnTo>
                  <a:lnTo>
                    <a:pt x="301898" y="488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69712" y="2729710"/>
              <a:ext cx="60584" cy="200042"/>
            </a:xfrm>
            <a:custGeom>
              <a:avLst/>
              <a:gdLst/>
              <a:ahLst/>
              <a:cxnLst/>
              <a:rect l="0" t="0" r="0" b="0"/>
              <a:pathLst>
                <a:path w="60584" h="200042">
                  <a:moveTo>
                    <a:pt x="10529" y="0"/>
                  </a:moveTo>
                  <a:lnTo>
                    <a:pt x="39837" y="34898"/>
                  </a:lnTo>
                  <a:lnTo>
                    <a:pt x="54437" y="64152"/>
                  </a:lnTo>
                  <a:lnTo>
                    <a:pt x="60583" y="100636"/>
                  </a:lnTo>
                  <a:lnTo>
                    <a:pt x="56815" y="135493"/>
                  </a:lnTo>
                  <a:lnTo>
                    <a:pt x="48258" y="154196"/>
                  </a:lnTo>
                  <a:lnTo>
                    <a:pt x="42700" y="162459"/>
                  </a:lnTo>
                  <a:lnTo>
                    <a:pt x="27167" y="174759"/>
                  </a:lnTo>
                  <a:lnTo>
                    <a:pt x="12074" y="18412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96137" y="2224342"/>
              <a:ext cx="31586" cy="579068"/>
            </a:xfrm>
            <a:custGeom>
              <a:avLst/>
              <a:gdLst/>
              <a:ahLst/>
              <a:cxnLst/>
              <a:rect l="0" t="0" r="0" b="0"/>
              <a:pathLst>
                <a:path w="31586" h="579068">
                  <a:moveTo>
                    <a:pt x="31585" y="0"/>
                  </a:moveTo>
                  <a:lnTo>
                    <a:pt x="24350" y="27556"/>
                  </a:lnTo>
                  <a:lnTo>
                    <a:pt x="18588" y="83779"/>
                  </a:lnTo>
                  <a:lnTo>
                    <a:pt x="12120" y="140291"/>
                  </a:lnTo>
                  <a:lnTo>
                    <a:pt x="10843" y="196514"/>
                  </a:lnTo>
                  <a:lnTo>
                    <a:pt x="10590" y="252681"/>
                  </a:lnTo>
                  <a:lnTo>
                    <a:pt x="10541" y="308835"/>
                  </a:lnTo>
                  <a:lnTo>
                    <a:pt x="10531" y="364988"/>
                  </a:lnTo>
                  <a:lnTo>
                    <a:pt x="10529" y="410611"/>
                  </a:lnTo>
                  <a:lnTo>
                    <a:pt x="10529" y="470923"/>
                  </a:lnTo>
                  <a:lnTo>
                    <a:pt x="7409" y="531882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44934" y="2234871"/>
              <a:ext cx="293318" cy="309602"/>
            </a:xfrm>
            <a:custGeom>
              <a:avLst/>
              <a:gdLst/>
              <a:ahLst/>
              <a:cxnLst/>
              <a:rect l="0" t="0" r="0" b="0"/>
              <a:pathLst>
                <a:path w="293318" h="309602">
                  <a:moveTo>
                    <a:pt x="293317" y="210570"/>
                  </a:moveTo>
                  <a:lnTo>
                    <a:pt x="270960" y="210570"/>
                  </a:lnTo>
                  <a:lnTo>
                    <a:pt x="240289" y="221748"/>
                  </a:lnTo>
                  <a:lnTo>
                    <a:pt x="190079" y="246486"/>
                  </a:lnTo>
                  <a:lnTo>
                    <a:pt x="135101" y="273903"/>
                  </a:lnTo>
                  <a:lnTo>
                    <a:pt x="79180" y="296259"/>
                  </a:lnTo>
                  <a:lnTo>
                    <a:pt x="31480" y="309601"/>
                  </a:lnTo>
                  <a:lnTo>
                    <a:pt x="9659" y="308006"/>
                  </a:lnTo>
                  <a:lnTo>
                    <a:pt x="3606" y="302433"/>
                  </a:lnTo>
                  <a:lnTo>
                    <a:pt x="740" y="294039"/>
                  </a:lnTo>
                  <a:lnTo>
                    <a:pt x="0" y="283763"/>
                  </a:lnTo>
                  <a:lnTo>
                    <a:pt x="5416" y="262987"/>
                  </a:lnTo>
                  <a:lnTo>
                    <a:pt x="27287" y="208200"/>
                  </a:lnTo>
                  <a:lnTo>
                    <a:pt x="51991" y="145544"/>
                  </a:lnTo>
                  <a:lnTo>
                    <a:pt x="72464" y="94207"/>
                  </a:lnTo>
                  <a:lnTo>
                    <a:pt x="94754" y="35636"/>
                  </a:lnTo>
                  <a:lnTo>
                    <a:pt x="1038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24639" y="2182228"/>
              <a:ext cx="235939" cy="587489"/>
            </a:xfrm>
            <a:custGeom>
              <a:avLst/>
              <a:gdLst/>
              <a:ahLst/>
              <a:cxnLst/>
              <a:rect l="0" t="0" r="0" b="0"/>
              <a:pathLst>
                <a:path w="235939" h="587489">
                  <a:moveTo>
                    <a:pt x="197923" y="0"/>
                  </a:moveTo>
                  <a:lnTo>
                    <a:pt x="168614" y="34898"/>
                  </a:lnTo>
                  <a:lnTo>
                    <a:pt x="134589" y="98211"/>
                  </a:lnTo>
                  <a:lnTo>
                    <a:pt x="112233" y="137553"/>
                  </a:lnTo>
                  <a:lnTo>
                    <a:pt x="89788" y="192722"/>
                  </a:lnTo>
                  <a:lnTo>
                    <a:pt x="65573" y="252890"/>
                  </a:lnTo>
                  <a:lnTo>
                    <a:pt x="41558" y="314265"/>
                  </a:lnTo>
                  <a:lnTo>
                    <a:pt x="19606" y="376621"/>
                  </a:lnTo>
                  <a:lnTo>
                    <a:pt x="5032" y="437433"/>
                  </a:lnTo>
                  <a:lnTo>
                    <a:pt x="0" y="490958"/>
                  </a:lnTo>
                  <a:lnTo>
                    <a:pt x="4098" y="538273"/>
                  </a:lnTo>
                  <a:lnTo>
                    <a:pt x="15852" y="564446"/>
                  </a:lnTo>
                  <a:lnTo>
                    <a:pt x="23900" y="576339"/>
                  </a:lnTo>
                  <a:lnTo>
                    <a:pt x="33944" y="583097"/>
                  </a:lnTo>
                  <a:lnTo>
                    <a:pt x="57583" y="587488"/>
                  </a:lnTo>
                  <a:lnTo>
                    <a:pt x="97199" y="583382"/>
                  </a:lnTo>
                  <a:lnTo>
                    <a:pt x="138573" y="563578"/>
                  </a:lnTo>
                  <a:lnTo>
                    <a:pt x="174878" y="535484"/>
                  </a:lnTo>
                  <a:lnTo>
                    <a:pt x="217794" y="472664"/>
                  </a:lnTo>
                  <a:lnTo>
                    <a:pt x="230151" y="444040"/>
                  </a:lnTo>
                  <a:lnTo>
                    <a:pt x="235938" y="397380"/>
                  </a:lnTo>
                  <a:lnTo>
                    <a:pt x="233146" y="371975"/>
                  </a:lnTo>
                  <a:lnTo>
                    <a:pt x="224886" y="352106"/>
                  </a:lnTo>
                  <a:lnTo>
                    <a:pt x="219408" y="343532"/>
                  </a:lnTo>
                  <a:lnTo>
                    <a:pt x="211076" y="337816"/>
                  </a:lnTo>
                  <a:lnTo>
                    <a:pt x="189341" y="331465"/>
                  </a:lnTo>
                  <a:lnTo>
                    <a:pt x="164083" y="334881"/>
                  </a:lnTo>
                  <a:lnTo>
                    <a:pt x="123555" y="353078"/>
                  </a:lnTo>
                  <a:lnTo>
                    <a:pt x="63521" y="392420"/>
                  </a:lnTo>
                  <a:lnTo>
                    <a:pt x="30648" y="424132"/>
                  </a:lnTo>
                  <a:lnTo>
                    <a:pt x="841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8189" y="2093979"/>
              <a:ext cx="257337" cy="678291"/>
            </a:xfrm>
            <a:custGeom>
              <a:avLst/>
              <a:gdLst/>
              <a:ahLst/>
              <a:cxnLst/>
              <a:rect l="0" t="0" r="0" b="0"/>
              <a:pathLst>
                <a:path w="257337" h="678291">
                  <a:moveTo>
                    <a:pt x="218197" y="183006"/>
                  </a:moveTo>
                  <a:lnTo>
                    <a:pt x="189516" y="236881"/>
                  </a:lnTo>
                  <a:lnTo>
                    <a:pt x="158391" y="298927"/>
                  </a:lnTo>
                  <a:lnTo>
                    <a:pt x="120780" y="361999"/>
                  </a:lnTo>
                  <a:lnTo>
                    <a:pt x="88511" y="425162"/>
                  </a:lnTo>
                  <a:lnTo>
                    <a:pt x="67772" y="483393"/>
                  </a:lnTo>
                  <a:lnTo>
                    <a:pt x="49804" y="540324"/>
                  </a:lnTo>
                  <a:lnTo>
                    <a:pt x="33371" y="594701"/>
                  </a:lnTo>
                  <a:lnTo>
                    <a:pt x="31242" y="632413"/>
                  </a:lnTo>
                  <a:lnTo>
                    <a:pt x="34890" y="655313"/>
                  </a:lnTo>
                  <a:lnTo>
                    <a:pt x="41010" y="663994"/>
                  </a:lnTo>
                  <a:lnTo>
                    <a:pt x="60289" y="676758"/>
                  </a:lnTo>
                  <a:lnTo>
                    <a:pt x="70810" y="678290"/>
                  </a:lnTo>
                  <a:lnTo>
                    <a:pt x="104727" y="669268"/>
                  </a:lnTo>
                  <a:lnTo>
                    <a:pt x="158045" y="645259"/>
                  </a:lnTo>
                  <a:lnTo>
                    <a:pt x="214248" y="597068"/>
                  </a:lnTo>
                  <a:lnTo>
                    <a:pt x="241506" y="552228"/>
                  </a:lnTo>
                  <a:lnTo>
                    <a:pt x="254219" y="512073"/>
                  </a:lnTo>
                  <a:lnTo>
                    <a:pt x="257336" y="470540"/>
                  </a:lnTo>
                  <a:lnTo>
                    <a:pt x="250200" y="430938"/>
                  </a:lnTo>
                  <a:lnTo>
                    <a:pt x="232618" y="402176"/>
                  </a:lnTo>
                  <a:lnTo>
                    <a:pt x="191327" y="356797"/>
                  </a:lnTo>
                  <a:lnTo>
                    <a:pt x="131506" y="315498"/>
                  </a:lnTo>
                  <a:lnTo>
                    <a:pt x="72796" y="265771"/>
                  </a:lnTo>
                  <a:lnTo>
                    <a:pt x="17377" y="211170"/>
                  </a:lnTo>
                  <a:lnTo>
                    <a:pt x="6891" y="192014"/>
                  </a:lnTo>
                  <a:lnTo>
                    <a:pt x="0" y="150320"/>
                  </a:lnTo>
                  <a:lnTo>
                    <a:pt x="9136" y="106510"/>
                  </a:lnTo>
                  <a:lnTo>
                    <a:pt x="32250" y="63894"/>
                  </a:lnTo>
                  <a:lnTo>
                    <a:pt x="61326" y="32810"/>
                  </a:lnTo>
                  <a:lnTo>
                    <a:pt x="97757" y="14371"/>
                  </a:lnTo>
                  <a:lnTo>
                    <a:pt x="150819" y="0"/>
                  </a:lnTo>
                  <a:lnTo>
                    <a:pt x="174213" y="1454"/>
                  </a:lnTo>
                  <a:lnTo>
                    <a:pt x="184195" y="6989"/>
                  </a:lnTo>
                  <a:lnTo>
                    <a:pt x="201525" y="25617"/>
                  </a:lnTo>
                  <a:lnTo>
                    <a:pt x="210787" y="49494"/>
                  </a:lnTo>
                  <a:lnTo>
                    <a:pt x="213734" y="74534"/>
                  </a:lnTo>
                  <a:lnTo>
                    <a:pt x="201119" y="137102"/>
                  </a:lnTo>
                  <a:lnTo>
                    <a:pt x="197140" y="151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95888" y="3035078"/>
              <a:ext cx="2611068" cy="126301"/>
            </a:xfrm>
            <a:custGeom>
              <a:avLst/>
              <a:gdLst/>
              <a:ahLst/>
              <a:cxnLst/>
              <a:rect l="0" t="0" r="0" b="0"/>
              <a:pathLst>
                <a:path w="2611068" h="126301">
                  <a:moveTo>
                    <a:pt x="2611067" y="42072"/>
                  </a:moveTo>
                  <a:lnTo>
                    <a:pt x="2555739" y="42072"/>
                  </a:lnTo>
                  <a:lnTo>
                    <a:pt x="2508236" y="42072"/>
                  </a:lnTo>
                  <a:lnTo>
                    <a:pt x="2450747" y="40903"/>
                  </a:lnTo>
                  <a:lnTo>
                    <a:pt x="2389260" y="34837"/>
                  </a:lnTo>
                  <a:lnTo>
                    <a:pt x="2347540" y="33007"/>
                  </a:lnTo>
                  <a:lnTo>
                    <a:pt x="2302482" y="32194"/>
                  </a:lnTo>
                  <a:lnTo>
                    <a:pt x="2255159" y="30663"/>
                  </a:lnTo>
                  <a:lnTo>
                    <a:pt x="2206831" y="26083"/>
                  </a:lnTo>
                  <a:lnTo>
                    <a:pt x="2158056" y="23268"/>
                  </a:lnTo>
                  <a:lnTo>
                    <a:pt x="2107912" y="22016"/>
                  </a:lnTo>
                  <a:lnTo>
                    <a:pt x="2054431" y="21460"/>
                  </a:lnTo>
                  <a:lnTo>
                    <a:pt x="1996346" y="18094"/>
                  </a:lnTo>
                  <a:lnTo>
                    <a:pt x="1935435" y="13868"/>
                  </a:lnTo>
                  <a:lnTo>
                    <a:pt x="1873269" y="11989"/>
                  </a:lnTo>
                  <a:lnTo>
                    <a:pt x="1810544" y="8035"/>
                  </a:lnTo>
                  <a:lnTo>
                    <a:pt x="1779078" y="5343"/>
                  </a:lnTo>
                  <a:lnTo>
                    <a:pt x="1746402" y="3548"/>
                  </a:lnTo>
                  <a:lnTo>
                    <a:pt x="1712920" y="2351"/>
                  </a:lnTo>
                  <a:lnTo>
                    <a:pt x="1678900" y="1554"/>
                  </a:lnTo>
                  <a:lnTo>
                    <a:pt x="1644522" y="1022"/>
                  </a:lnTo>
                  <a:lnTo>
                    <a:pt x="1609905" y="667"/>
                  </a:lnTo>
                  <a:lnTo>
                    <a:pt x="1575128" y="431"/>
                  </a:lnTo>
                  <a:lnTo>
                    <a:pt x="1539076" y="273"/>
                  </a:lnTo>
                  <a:lnTo>
                    <a:pt x="1502172" y="168"/>
                  </a:lnTo>
                  <a:lnTo>
                    <a:pt x="1464702" y="98"/>
                  </a:lnTo>
                  <a:lnTo>
                    <a:pt x="1428024" y="52"/>
                  </a:lnTo>
                  <a:lnTo>
                    <a:pt x="1391873" y="21"/>
                  </a:lnTo>
                  <a:lnTo>
                    <a:pt x="1356075" y="0"/>
                  </a:lnTo>
                  <a:lnTo>
                    <a:pt x="1319340" y="1156"/>
                  </a:lnTo>
                  <a:lnTo>
                    <a:pt x="1281983" y="3097"/>
                  </a:lnTo>
                  <a:lnTo>
                    <a:pt x="1244210" y="5560"/>
                  </a:lnTo>
                  <a:lnTo>
                    <a:pt x="1206159" y="7202"/>
                  </a:lnTo>
                  <a:lnTo>
                    <a:pt x="1167924" y="8297"/>
                  </a:lnTo>
                  <a:lnTo>
                    <a:pt x="1129566" y="9027"/>
                  </a:lnTo>
                  <a:lnTo>
                    <a:pt x="1089956" y="10683"/>
                  </a:lnTo>
                  <a:lnTo>
                    <a:pt x="1049511" y="12958"/>
                  </a:lnTo>
                  <a:lnTo>
                    <a:pt x="1008510" y="15644"/>
                  </a:lnTo>
                  <a:lnTo>
                    <a:pt x="968308" y="17434"/>
                  </a:lnTo>
                  <a:lnTo>
                    <a:pt x="928638" y="18628"/>
                  </a:lnTo>
                  <a:lnTo>
                    <a:pt x="889324" y="19424"/>
                  </a:lnTo>
                  <a:lnTo>
                    <a:pt x="849076" y="21124"/>
                  </a:lnTo>
                  <a:lnTo>
                    <a:pt x="808206" y="23428"/>
                  </a:lnTo>
                  <a:lnTo>
                    <a:pt x="766922" y="26133"/>
                  </a:lnTo>
                  <a:lnTo>
                    <a:pt x="724191" y="29107"/>
                  </a:lnTo>
                  <a:lnTo>
                    <a:pt x="680496" y="32259"/>
                  </a:lnTo>
                  <a:lnTo>
                    <a:pt x="636158" y="35530"/>
                  </a:lnTo>
                  <a:lnTo>
                    <a:pt x="592561" y="38881"/>
                  </a:lnTo>
                  <a:lnTo>
                    <a:pt x="549459" y="42284"/>
                  </a:lnTo>
                  <a:lnTo>
                    <a:pt x="506686" y="45723"/>
                  </a:lnTo>
                  <a:lnTo>
                    <a:pt x="464133" y="50355"/>
                  </a:lnTo>
                  <a:lnTo>
                    <a:pt x="421726" y="55783"/>
                  </a:lnTo>
                  <a:lnTo>
                    <a:pt x="379417" y="61742"/>
                  </a:lnTo>
                  <a:lnTo>
                    <a:pt x="337172" y="68053"/>
                  </a:lnTo>
                  <a:lnTo>
                    <a:pt x="294971" y="74601"/>
                  </a:lnTo>
                  <a:lnTo>
                    <a:pt x="252800" y="81306"/>
                  </a:lnTo>
                  <a:lnTo>
                    <a:pt x="214157" y="88115"/>
                  </a:lnTo>
                  <a:lnTo>
                    <a:pt x="177866" y="94994"/>
                  </a:lnTo>
                  <a:lnTo>
                    <a:pt x="143144" y="101920"/>
                  </a:lnTo>
                  <a:lnTo>
                    <a:pt x="82727" y="112735"/>
                  </a:lnTo>
                  <a:lnTo>
                    <a:pt x="24512" y="122281"/>
                  </a:lnTo>
                  <a:lnTo>
                    <a:pt x="0" y="126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925155" y="605167"/>
            <a:ext cx="2704949" cy="805652"/>
            <a:chOff x="5925155" y="605167"/>
            <a:chExt cx="2704949" cy="805652"/>
          </a:xfrm>
        </p:grpSpPr>
        <p:sp>
          <p:nvSpPr>
            <p:cNvPr id="17" name="Freeform 16"/>
            <p:cNvSpPr/>
            <p:nvPr/>
          </p:nvSpPr>
          <p:spPr>
            <a:xfrm>
              <a:off x="5925155" y="605167"/>
              <a:ext cx="360359" cy="637472"/>
            </a:xfrm>
            <a:custGeom>
              <a:avLst/>
              <a:gdLst/>
              <a:ahLst/>
              <a:cxnLst/>
              <a:rect l="0" t="0" r="0" b="0"/>
              <a:pathLst>
                <a:path w="360359" h="637472">
                  <a:moveTo>
                    <a:pt x="360358" y="89713"/>
                  </a:moveTo>
                  <a:lnTo>
                    <a:pt x="306243" y="150067"/>
                  </a:lnTo>
                  <a:lnTo>
                    <a:pt x="275693" y="197283"/>
                  </a:lnTo>
                  <a:lnTo>
                    <a:pt x="239519" y="254461"/>
                  </a:lnTo>
                  <a:lnTo>
                    <a:pt x="211026" y="310324"/>
                  </a:lnTo>
                  <a:lnTo>
                    <a:pt x="177609" y="364560"/>
                  </a:lnTo>
                  <a:lnTo>
                    <a:pt x="148325" y="425153"/>
                  </a:lnTo>
                  <a:lnTo>
                    <a:pt x="129001" y="479074"/>
                  </a:lnTo>
                  <a:lnTo>
                    <a:pt x="114746" y="532522"/>
                  </a:lnTo>
                  <a:lnTo>
                    <a:pt x="109770" y="576675"/>
                  </a:lnTo>
                  <a:lnTo>
                    <a:pt x="114844" y="602109"/>
                  </a:lnTo>
                  <a:lnTo>
                    <a:pt x="119473" y="613804"/>
                  </a:lnTo>
                  <a:lnTo>
                    <a:pt x="127239" y="622771"/>
                  </a:lnTo>
                  <a:lnTo>
                    <a:pt x="148345" y="635854"/>
                  </a:lnTo>
                  <a:lnTo>
                    <a:pt x="159355" y="637471"/>
                  </a:lnTo>
                  <a:lnTo>
                    <a:pt x="180946" y="633028"/>
                  </a:lnTo>
                  <a:lnTo>
                    <a:pt x="230639" y="609943"/>
                  </a:lnTo>
                  <a:lnTo>
                    <a:pt x="280624" y="568269"/>
                  </a:lnTo>
                  <a:lnTo>
                    <a:pt x="321411" y="504884"/>
                  </a:lnTo>
                  <a:lnTo>
                    <a:pt x="333480" y="461381"/>
                  </a:lnTo>
                  <a:lnTo>
                    <a:pt x="336406" y="412617"/>
                  </a:lnTo>
                  <a:lnTo>
                    <a:pt x="329214" y="368012"/>
                  </a:lnTo>
                  <a:lnTo>
                    <a:pt x="312785" y="327500"/>
                  </a:lnTo>
                  <a:lnTo>
                    <a:pt x="265487" y="269264"/>
                  </a:lnTo>
                  <a:lnTo>
                    <a:pt x="250342" y="256081"/>
                  </a:lnTo>
                  <a:lnTo>
                    <a:pt x="189429" y="218539"/>
                  </a:lnTo>
                  <a:lnTo>
                    <a:pt x="162703" y="203143"/>
                  </a:lnTo>
                  <a:lnTo>
                    <a:pt x="136847" y="186883"/>
                  </a:lnTo>
                  <a:lnTo>
                    <a:pt x="79063" y="157665"/>
                  </a:lnTo>
                  <a:lnTo>
                    <a:pt x="23838" y="115603"/>
                  </a:lnTo>
                  <a:lnTo>
                    <a:pt x="8802" y="97710"/>
                  </a:lnTo>
                  <a:lnTo>
                    <a:pt x="3155" y="88026"/>
                  </a:lnTo>
                  <a:lnTo>
                    <a:pt x="0" y="67906"/>
                  </a:lnTo>
                  <a:lnTo>
                    <a:pt x="796" y="57628"/>
                  </a:lnTo>
                  <a:lnTo>
                    <a:pt x="11040" y="39968"/>
                  </a:lnTo>
                  <a:lnTo>
                    <a:pt x="46211" y="9567"/>
                  </a:lnTo>
                  <a:lnTo>
                    <a:pt x="72558" y="1450"/>
                  </a:lnTo>
                  <a:lnTo>
                    <a:pt x="120276" y="0"/>
                  </a:lnTo>
                  <a:lnTo>
                    <a:pt x="183213" y="9991"/>
                  </a:lnTo>
                  <a:lnTo>
                    <a:pt x="238365" y="31635"/>
                  </a:lnTo>
                  <a:lnTo>
                    <a:pt x="286658" y="58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22383" y="1231834"/>
              <a:ext cx="45807" cy="178985"/>
            </a:xfrm>
            <a:custGeom>
              <a:avLst/>
              <a:gdLst/>
              <a:ahLst/>
              <a:cxnLst/>
              <a:rect l="0" t="0" r="0" b="0"/>
              <a:pathLst>
                <a:path w="45807" h="178985">
                  <a:moveTo>
                    <a:pt x="21057" y="0"/>
                  </a:moveTo>
                  <a:lnTo>
                    <a:pt x="39016" y="53875"/>
                  </a:lnTo>
                  <a:lnTo>
                    <a:pt x="45806" y="74247"/>
                  </a:lnTo>
                  <a:lnTo>
                    <a:pt x="45028" y="116625"/>
                  </a:lnTo>
                  <a:lnTo>
                    <a:pt x="37170" y="139961"/>
                  </a:lnTo>
                  <a:lnTo>
                    <a:pt x="25879" y="15696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77373" y="708172"/>
              <a:ext cx="447717" cy="526542"/>
            </a:xfrm>
            <a:custGeom>
              <a:avLst/>
              <a:gdLst/>
              <a:ahLst/>
              <a:cxnLst/>
              <a:rect l="0" t="0" r="0" b="0"/>
              <a:pathLst>
                <a:path w="447717" h="526542">
                  <a:moveTo>
                    <a:pt x="155622" y="18294"/>
                  </a:moveTo>
                  <a:lnTo>
                    <a:pt x="133264" y="18294"/>
                  </a:lnTo>
                  <a:lnTo>
                    <a:pt x="116049" y="24533"/>
                  </a:lnTo>
                  <a:lnTo>
                    <a:pt x="80344" y="53191"/>
                  </a:lnTo>
                  <a:lnTo>
                    <a:pt x="47902" y="94987"/>
                  </a:lnTo>
                  <a:lnTo>
                    <a:pt x="22083" y="150903"/>
                  </a:lnTo>
                  <a:lnTo>
                    <a:pt x="12330" y="188607"/>
                  </a:lnTo>
                  <a:lnTo>
                    <a:pt x="1527" y="249949"/>
                  </a:lnTo>
                  <a:lnTo>
                    <a:pt x="0" y="288404"/>
                  </a:lnTo>
                  <a:lnTo>
                    <a:pt x="12497" y="349788"/>
                  </a:lnTo>
                  <a:lnTo>
                    <a:pt x="32501" y="407135"/>
                  </a:lnTo>
                  <a:lnTo>
                    <a:pt x="63581" y="449821"/>
                  </a:lnTo>
                  <a:lnTo>
                    <a:pt x="120327" y="490879"/>
                  </a:lnTo>
                  <a:lnTo>
                    <a:pt x="170640" y="514078"/>
                  </a:lnTo>
                  <a:lnTo>
                    <a:pt x="223762" y="526541"/>
                  </a:lnTo>
                  <a:lnTo>
                    <a:pt x="279927" y="523865"/>
                  </a:lnTo>
                  <a:lnTo>
                    <a:pt x="319185" y="514493"/>
                  </a:lnTo>
                  <a:lnTo>
                    <a:pt x="354003" y="490958"/>
                  </a:lnTo>
                  <a:lnTo>
                    <a:pt x="396606" y="448429"/>
                  </a:lnTo>
                  <a:lnTo>
                    <a:pt x="426854" y="391529"/>
                  </a:lnTo>
                  <a:lnTo>
                    <a:pt x="438486" y="338377"/>
                  </a:lnTo>
                  <a:lnTo>
                    <a:pt x="447716" y="286631"/>
                  </a:lnTo>
                  <a:lnTo>
                    <a:pt x="444296" y="226367"/>
                  </a:lnTo>
                  <a:lnTo>
                    <a:pt x="431186" y="170572"/>
                  </a:lnTo>
                  <a:lnTo>
                    <a:pt x="400602" y="108104"/>
                  </a:lnTo>
                  <a:lnTo>
                    <a:pt x="371906" y="62680"/>
                  </a:lnTo>
                  <a:lnTo>
                    <a:pt x="320362" y="16462"/>
                  </a:lnTo>
                  <a:lnTo>
                    <a:pt x="301370" y="6561"/>
                  </a:lnTo>
                  <a:lnTo>
                    <a:pt x="254179" y="0"/>
                  </a:lnTo>
                  <a:lnTo>
                    <a:pt x="200566" y="5018"/>
                  </a:lnTo>
                  <a:lnTo>
                    <a:pt x="155622" y="7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94457" y="702098"/>
              <a:ext cx="555517" cy="526319"/>
            </a:xfrm>
            <a:custGeom>
              <a:avLst/>
              <a:gdLst/>
              <a:ahLst/>
              <a:cxnLst/>
              <a:rect l="0" t="0" r="0" b="0"/>
              <a:pathLst>
                <a:path w="555517" h="526319">
                  <a:moveTo>
                    <a:pt x="180776" y="24368"/>
                  </a:moveTo>
                  <a:lnTo>
                    <a:pt x="154390" y="35113"/>
                  </a:lnTo>
                  <a:lnTo>
                    <a:pt x="97464" y="72836"/>
                  </a:lnTo>
                  <a:lnTo>
                    <a:pt x="63021" y="102615"/>
                  </a:lnTo>
                  <a:lnTo>
                    <a:pt x="20975" y="162487"/>
                  </a:lnTo>
                  <a:lnTo>
                    <a:pt x="1886" y="206192"/>
                  </a:lnTo>
                  <a:lnTo>
                    <a:pt x="0" y="259956"/>
                  </a:lnTo>
                  <a:lnTo>
                    <a:pt x="9843" y="323024"/>
                  </a:lnTo>
                  <a:lnTo>
                    <a:pt x="26172" y="370491"/>
                  </a:lnTo>
                  <a:lnTo>
                    <a:pt x="57171" y="413662"/>
                  </a:lnTo>
                  <a:lnTo>
                    <a:pt x="117845" y="471481"/>
                  </a:lnTo>
                  <a:lnTo>
                    <a:pt x="160936" y="500075"/>
                  </a:lnTo>
                  <a:lnTo>
                    <a:pt x="219534" y="518201"/>
                  </a:lnTo>
                  <a:lnTo>
                    <a:pt x="271419" y="526318"/>
                  </a:lnTo>
                  <a:lnTo>
                    <a:pt x="325787" y="525604"/>
                  </a:lnTo>
                  <a:lnTo>
                    <a:pt x="381280" y="517983"/>
                  </a:lnTo>
                  <a:lnTo>
                    <a:pt x="442662" y="500329"/>
                  </a:lnTo>
                  <a:lnTo>
                    <a:pt x="485840" y="473018"/>
                  </a:lnTo>
                  <a:lnTo>
                    <a:pt x="504704" y="454225"/>
                  </a:lnTo>
                  <a:lnTo>
                    <a:pt x="536067" y="397566"/>
                  </a:lnTo>
                  <a:lnTo>
                    <a:pt x="553901" y="350510"/>
                  </a:lnTo>
                  <a:lnTo>
                    <a:pt x="555516" y="288009"/>
                  </a:lnTo>
                  <a:lnTo>
                    <a:pt x="548003" y="233895"/>
                  </a:lnTo>
                  <a:lnTo>
                    <a:pt x="535249" y="195634"/>
                  </a:lnTo>
                  <a:lnTo>
                    <a:pt x="502020" y="140551"/>
                  </a:lnTo>
                  <a:lnTo>
                    <a:pt x="443538" y="78213"/>
                  </a:lnTo>
                  <a:lnTo>
                    <a:pt x="385697" y="39026"/>
                  </a:lnTo>
                  <a:lnTo>
                    <a:pt x="332432" y="18858"/>
                  </a:lnTo>
                  <a:lnTo>
                    <a:pt x="270504" y="0"/>
                  </a:lnTo>
                  <a:lnTo>
                    <a:pt x="211845" y="1444"/>
                  </a:lnTo>
                  <a:lnTo>
                    <a:pt x="180776" y="3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983315" y="760462"/>
              <a:ext cx="646789" cy="562923"/>
            </a:xfrm>
            <a:custGeom>
              <a:avLst/>
              <a:gdLst/>
              <a:ahLst/>
              <a:cxnLst/>
              <a:rect l="0" t="0" r="0" b="0"/>
              <a:pathLst>
                <a:path w="646789" h="562923">
                  <a:moveTo>
                    <a:pt x="239442" y="29175"/>
                  </a:moveTo>
                  <a:lnTo>
                    <a:pt x="217084" y="17996"/>
                  </a:lnTo>
                  <a:lnTo>
                    <a:pt x="169646" y="11045"/>
                  </a:lnTo>
                  <a:lnTo>
                    <a:pt x="127904" y="14574"/>
                  </a:lnTo>
                  <a:lnTo>
                    <a:pt x="93309" y="28618"/>
                  </a:lnTo>
                  <a:lnTo>
                    <a:pt x="43636" y="68039"/>
                  </a:lnTo>
                  <a:lnTo>
                    <a:pt x="16147" y="104312"/>
                  </a:lnTo>
                  <a:lnTo>
                    <a:pt x="6448" y="124570"/>
                  </a:lnTo>
                  <a:lnTo>
                    <a:pt x="0" y="172474"/>
                  </a:lnTo>
                  <a:lnTo>
                    <a:pt x="6227" y="234732"/>
                  </a:lnTo>
                  <a:lnTo>
                    <a:pt x="21842" y="292090"/>
                  </a:lnTo>
                  <a:lnTo>
                    <a:pt x="43557" y="331294"/>
                  </a:lnTo>
                  <a:lnTo>
                    <a:pt x="92590" y="393957"/>
                  </a:lnTo>
                  <a:lnTo>
                    <a:pt x="124959" y="426987"/>
                  </a:lnTo>
                  <a:lnTo>
                    <a:pt x="185356" y="472690"/>
                  </a:lnTo>
                  <a:lnTo>
                    <a:pt x="247584" y="512735"/>
                  </a:lnTo>
                  <a:lnTo>
                    <a:pt x="283968" y="531201"/>
                  </a:lnTo>
                  <a:lnTo>
                    <a:pt x="338184" y="547921"/>
                  </a:lnTo>
                  <a:lnTo>
                    <a:pt x="399627" y="562922"/>
                  </a:lnTo>
                  <a:lnTo>
                    <a:pt x="437033" y="562059"/>
                  </a:lnTo>
                  <a:lnTo>
                    <a:pt x="491803" y="548045"/>
                  </a:lnTo>
                  <a:lnTo>
                    <a:pt x="544725" y="525373"/>
                  </a:lnTo>
                  <a:lnTo>
                    <a:pt x="598870" y="470567"/>
                  </a:lnTo>
                  <a:lnTo>
                    <a:pt x="618250" y="439548"/>
                  </a:lnTo>
                  <a:lnTo>
                    <a:pt x="639033" y="378779"/>
                  </a:lnTo>
                  <a:lnTo>
                    <a:pt x="646788" y="342551"/>
                  </a:lnTo>
                  <a:lnTo>
                    <a:pt x="645966" y="302181"/>
                  </a:lnTo>
                  <a:lnTo>
                    <a:pt x="635208" y="246619"/>
                  </a:lnTo>
                  <a:lnTo>
                    <a:pt x="620648" y="191753"/>
                  </a:lnTo>
                  <a:lnTo>
                    <a:pt x="584165" y="129483"/>
                  </a:lnTo>
                  <a:lnTo>
                    <a:pt x="533882" y="75139"/>
                  </a:lnTo>
                  <a:lnTo>
                    <a:pt x="480380" y="30635"/>
                  </a:lnTo>
                  <a:lnTo>
                    <a:pt x="428020" y="9793"/>
                  </a:lnTo>
                  <a:lnTo>
                    <a:pt x="372618" y="0"/>
                  </a:lnTo>
                  <a:lnTo>
                    <a:pt x="309378" y="6471"/>
                  </a:lnTo>
                  <a:lnTo>
                    <a:pt x="253733" y="19014"/>
                  </a:lnTo>
                  <a:lnTo>
                    <a:pt x="219499" y="26164"/>
                  </a:lnTo>
                  <a:lnTo>
                    <a:pt x="186799" y="29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506404" y="1734000"/>
            <a:ext cx="2640048" cy="771783"/>
            <a:chOff x="5506404" y="1734000"/>
            <a:chExt cx="2640048" cy="771783"/>
          </a:xfrm>
        </p:grpSpPr>
        <p:sp>
          <p:nvSpPr>
            <p:cNvPr id="23" name="Freeform 22"/>
            <p:cNvSpPr/>
            <p:nvPr/>
          </p:nvSpPr>
          <p:spPr>
            <a:xfrm>
              <a:off x="5506404" y="1979357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155" y="3120"/>
                  </a:lnTo>
                  <a:lnTo>
                    <a:pt x="68213" y="14654"/>
                  </a:lnTo>
                  <a:lnTo>
                    <a:pt x="1140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61558" y="1734000"/>
              <a:ext cx="318671" cy="625109"/>
            </a:xfrm>
            <a:custGeom>
              <a:avLst/>
              <a:gdLst/>
              <a:ahLst/>
              <a:cxnLst/>
              <a:rect l="0" t="0" r="0" b="0"/>
              <a:pathLst>
                <a:path w="318671" h="625109">
                  <a:moveTo>
                    <a:pt x="87043" y="24259"/>
                  </a:moveTo>
                  <a:lnTo>
                    <a:pt x="69085" y="87709"/>
                  </a:lnTo>
                  <a:lnTo>
                    <a:pt x="52256" y="145803"/>
                  </a:lnTo>
                  <a:lnTo>
                    <a:pt x="46305" y="157931"/>
                  </a:lnTo>
                  <a:lnTo>
                    <a:pt x="43506" y="161337"/>
                  </a:lnTo>
                  <a:lnTo>
                    <a:pt x="42811" y="158928"/>
                  </a:lnTo>
                  <a:lnTo>
                    <a:pt x="50540" y="130061"/>
                  </a:lnTo>
                  <a:lnTo>
                    <a:pt x="74113" y="73494"/>
                  </a:lnTo>
                  <a:lnTo>
                    <a:pt x="94390" y="42486"/>
                  </a:lnTo>
                  <a:lnTo>
                    <a:pt x="126394" y="18481"/>
                  </a:lnTo>
                  <a:lnTo>
                    <a:pt x="159924" y="2140"/>
                  </a:lnTo>
                  <a:lnTo>
                    <a:pt x="181435" y="0"/>
                  </a:lnTo>
                  <a:lnTo>
                    <a:pt x="192085" y="1067"/>
                  </a:lnTo>
                  <a:lnTo>
                    <a:pt x="201525" y="6458"/>
                  </a:lnTo>
                  <a:lnTo>
                    <a:pt x="240823" y="50453"/>
                  </a:lnTo>
                  <a:lnTo>
                    <a:pt x="256740" y="100780"/>
                  </a:lnTo>
                  <a:lnTo>
                    <a:pt x="268865" y="150787"/>
                  </a:lnTo>
                  <a:lnTo>
                    <a:pt x="275037" y="209606"/>
                  </a:lnTo>
                  <a:lnTo>
                    <a:pt x="276255" y="266284"/>
                  </a:lnTo>
                  <a:lnTo>
                    <a:pt x="276496" y="322540"/>
                  </a:lnTo>
                  <a:lnTo>
                    <a:pt x="268139" y="384779"/>
                  </a:lnTo>
                  <a:lnTo>
                    <a:pt x="255222" y="436414"/>
                  </a:lnTo>
                  <a:lnTo>
                    <a:pt x="241769" y="474322"/>
                  </a:lnTo>
                  <a:lnTo>
                    <a:pt x="209453" y="529276"/>
                  </a:lnTo>
                  <a:lnTo>
                    <a:pt x="174725" y="576634"/>
                  </a:lnTo>
                  <a:lnTo>
                    <a:pt x="122647" y="606416"/>
                  </a:lnTo>
                  <a:lnTo>
                    <a:pt x="80175" y="624259"/>
                  </a:lnTo>
                  <a:lnTo>
                    <a:pt x="52015" y="625108"/>
                  </a:lnTo>
                  <a:lnTo>
                    <a:pt x="40294" y="621357"/>
                  </a:lnTo>
                  <a:lnTo>
                    <a:pt x="21032" y="607830"/>
                  </a:lnTo>
                  <a:lnTo>
                    <a:pt x="2623" y="580484"/>
                  </a:lnTo>
                  <a:lnTo>
                    <a:pt x="0" y="557299"/>
                  </a:lnTo>
                  <a:lnTo>
                    <a:pt x="7848" y="504287"/>
                  </a:lnTo>
                  <a:lnTo>
                    <a:pt x="22893" y="468306"/>
                  </a:lnTo>
                  <a:lnTo>
                    <a:pt x="38645" y="452460"/>
                  </a:lnTo>
                  <a:lnTo>
                    <a:pt x="58514" y="442688"/>
                  </a:lnTo>
                  <a:lnTo>
                    <a:pt x="94838" y="438356"/>
                  </a:lnTo>
                  <a:lnTo>
                    <a:pt x="129517" y="445132"/>
                  </a:lnTo>
                  <a:lnTo>
                    <a:pt x="176324" y="467789"/>
                  </a:lnTo>
                  <a:lnTo>
                    <a:pt x="238005" y="508687"/>
                  </a:lnTo>
                  <a:lnTo>
                    <a:pt x="264101" y="520320"/>
                  </a:lnTo>
                  <a:lnTo>
                    <a:pt x="318670" y="529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38155" y="2242570"/>
              <a:ext cx="46745" cy="263213"/>
            </a:xfrm>
            <a:custGeom>
              <a:avLst/>
              <a:gdLst/>
              <a:ahLst/>
              <a:cxnLst/>
              <a:rect l="0" t="0" r="0" b="0"/>
              <a:pathLst>
                <a:path w="46745" h="263213">
                  <a:moveTo>
                    <a:pt x="0" y="0"/>
                  </a:moveTo>
                  <a:lnTo>
                    <a:pt x="23719" y="43962"/>
                  </a:lnTo>
                  <a:lnTo>
                    <a:pt x="42003" y="106452"/>
                  </a:lnTo>
                  <a:lnTo>
                    <a:pt x="46744" y="132710"/>
                  </a:lnTo>
                  <a:lnTo>
                    <a:pt x="40256" y="178162"/>
                  </a:lnTo>
                  <a:lnTo>
                    <a:pt x="23152" y="23034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06653" y="1800373"/>
              <a:ext cx="42115" cy="484311"/>
            </a:xfrm>
            <a:custGeom>
              <a:avLst/>
              <a:gdLst/>
              <a:ahLst/>
              <a:cxnLst/>
              <a:rect l="0" t="0" r="0" b="0"/>
              <a:pathLst>
                <a:path w="42115" h="484311">
                  <a:moveTo>
                    <a:pt x="42114" y="0"/>
                  </a:moveTo>
                  <a:lnTo>
                    <a:pt x="27459" y="58617"/>
                  </a:lnTo>
                  <a:lnTo>
                    <a:pt x="17365" y="121353"/>
                  </a:lnTo>
                  <a:lnTo>
                    <a:pt x="12554" y="182445"/>
                  </a:lnTo>
                  <a:lnTo>
                    <a:pt x="11129" y="232002"/>
                  </a:lnTo>
                  <a:lnTo>
                    <a:pt x="3411" y="290669"/>
                  </a:lnTo>
                  <a:lnTo>
                    <a:pt x="674" y="353557"/>
                  </a:lnTo>
                  <a:lnTo>
                    <a:pt x="200" y="406184"/>
                  </a:lnTo>
                  <a:lnTo>
                    <a:pt x="60" y="448294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17306" y="1800373"/>
              <a:ext cx="42114" cy="579068"/>
            </a:xfrm>
            <a:custGeom>
              <a:avLst/>
              <a:gdLst/>
              <a:ahLst/>
              <a:cxnLst/>
              <a:rect l="0" t="0" r="0" b="0"/>
              <a:pathLst>
                <a:path w="42114" h="579068">
                  <a:moveTo>
                    <a:pt x="42113" y="0"/>
                  </a:moveTo>
                  <a:lnTo>
                    <a:pt x="38994" y="54144"/>
                  </a:lnTo>
                  <a:lnTo>
                    <a:pt x="33049" y="114680"/>
                  </a:lnTo>
                  <a:lnTo>
                    <a:pt x="26429" y="165650"/>
                  </a:lnTo>
                  <a:lnTo>
                    <a:pt x="22649" y="217797"/>
                  </a:lnTo>
                  <a:lnTo>
                    <a:pt x="21528" y="270293"/>
                  </a:lnTo>
                  <a:lnTo>
                    <a:pt x="15607" y="322892"/>
                  </a:lnTo>
                  <a:lnTo>
                    <a:pt x="10361" y="384662"/>
                  </a:lnTo>
                  <a:lnTo>
                    <a:pt x="2392" y="441923"/>
                  </a:lnTo>
                  <a:lnTo>
                    <a:pt x="709" y="490469"/>
                  </a:lnTo>
                  <a:lnTo>
                    <a:pt x="210" y="539948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42003" y="1884601"/>
              <a:ext cx="306889" cy="252685"/>
            </a:xfrm>
            <a:custGeom>
              <a:avLst/>
              <a:gdLst/>
              <a:ahLst/>
              <a:cxnLst/>
              <a:rect l="0" t="0" r="0" b="0"/>
              <a:pathLst>
                <a:path w="306889" h="252685">
                  <a:moveTo>
                    <a:pt x="306888" y="252684"/>
                  </a:moveTo>
                  <a:lnTo>
                    <a:pt x="295710" y="235916"/>
                  </a:lnTo>
                  <a:lnTo>
                    <a:pt x="287737" y="230977"/>
                  </a:lnTo>
                  <a:lnTo>
                    <a:pt x="254160" y="224025"/>
                  </a:lnTo>
                  <a:lnTo>
                    <a:pt x="204013" y="224796"/>
                  </a:lnTo>
                  <a:lnTo>
                    <a:pt x="148786" y="230277"/>
                  </a:lnTo>
                  <a:lnTo>
                    <a:pt x="97193" y="238596"/>
                  </a:lnTo>
                  <a:lnTo>
                    <a:pt x="43156" y="241452"/>
                  </a:lnTo>
                  <a:lnTo>
                    <a:pt x="29291" y="241686"/>
                  </a:lnTo>
                  <a:lnTo>
                    <a:pt x="18878" y="237163"/>
                  </a:lnTo>
                  <a:lnTo>
                    <a:pt x="4189" y="219659"/>
                  </a:lnTo>
                  <a:lnTo>
                    <a:pt x="0" y="199402"/>
                  </a:lnTo>
                  <a:lnTo>
                    <a:pt x="6842" y="146622"/>
                  </a:lnTo>
                  <a:lnTo>
                    <a:pt x="21713" y="96996"/>
                  </a:lnTo>
                  <a:lnTo>
                    <a:pt x="46530" y="38570"/>
                  </a:lnTo>
                  <a:lnTo>
                    <a:pt x="647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59503" y="1810901"/>
              <a:ext cx="386949" cy="612328"/>
            </a:xfrm>
            <a:custGeom>
              <a:avLst/>
              <a:gdLst/>
              <a:ahLst/>
              <a:cxnLst/>
              <a:rect l="0" t="0" r="0" b="0"/>
              <a:pathLst>
                <a:path w="386949" h="612328">
                  <a:moveTo>
                    <a:pt x="336912" y="0"/>
                  </a:moveTo>
                  <a:lnTo>
                    <a:pt x="298538" y="29308"/>
                  </a:lnTo>
                  <a:lnTo>
                    <a:pt x="256213" y="84953"/>
                  </a:lnTo>
                  <a:lnTo>
                    <a:pt x="212767" y="140086"/>
                  </a:lnTo>
                  <a:lnTo>
                    <a:pt x="177338" y="193658"/>
                  </a:lnTo>
                  <a:lnTo>
                    <a:pt x="144950" y="249300"/>
                  </a:lnTo>
                  <a:lnTo>
                    <a:pt x="116023" y="305351"/>
                  </a:lnTo>
                  <a:lnTo>
                    <a:pt x="93368" y="361484"/>
                  </a:lnTo>
                  <a:lnTo>
                    <a:pt x="77627" y="417631"/>
                  </a:lnTo>
                  <a:lnTo>
                    <a:pt x="66372" y="480022"/>
                  </a:lnTo>
                  <a:lnTo>
                    <a:pt x="66934" y="517500"/>
                  </a:lnTo>
                  <a:lnTo>
                    <a:pt x="74981" y="553654"/>
                  </a:lnTo>
                  <a:lnTo>
                    <a:pt x="92596" y="579861"/>
                  </a:lnTo>
                  <a:lnTo>
                    <a:pt x="116023" y="598137"/>
                  </a:lnTo>
                  <a:lnTo>
                    <a:pt x="142033" y="610160"/>
                  </a:lnTo>
                  <a:lnTo>
                    <a:pt x="188572" y="612327"/>
                  </a:lnTo>
                  <a:lnTo>
                    <a:pt x="228228" y="605560"/>
                  </a:lnTo>
                  <a:lnTo>
                    <a:pt x="256616" y="590557"/>
                  </a:lnTo>
                  <a:lnTo>
                    <a:pt x="318853" y="536854"/>
                  </a:lnTo>
                  <a:lnTo>
                    <a:pt x="335905" y="521701"/>
                  </a:lnTo>
                  <a:lnTo>
                    <a:pt x="371519" y="462839"/>
                  </a:lnTo>
                  <a:lnTo>
                    <a:pt x="380759" y="442013"/>
                  </a:lnTo>
                  <a:lnTo>
                    <a:pt x="386948" y="393789"/>
                  </a:lnTo>
                  <a:lnTo>
                    <a:pt x="383193" y="346226"/>
                  </a:lnTo>
                  <a:lnTo>
                    <a:pt x="374639" y="323114"/>
                  </a:lnTo>
                  <a:lnTo>
                    <a:pt x="369082" y="313675"/>
                  </a:lnTo>
                  <a:lnTo>
                    <a:pt x="360698" y="307383"/>
                  </a:lnTo>
                  <a:lnTo>
                    <a:pt x="338904" y="300391"/>
                  </a:lnTo>
                  <a:lnTo>
                    <a:pt x="289149" y="296455"/>
                  </a:lnTo>
                  <a:lnTo>
                    <a:pt x="234670" y="303531"/>
                  </a:lnTo>
                  <a:lnTo>
                    <a:pt x="179385" y="319590"/>
                  </a:lnTo>
                  <a:lnTo>
                    <a:pt x="121181" y="348395"/>
                  </a:lnTo>
                  <a:lnTo>
                    <a:pt x="74189" y="391067"/>
                  </a:lnTo>
                  <a:lnTo>
                    <a:pt x="28427" y="452858"/>
                  </a:lnTo>
                  <a:lnTo>
                    <a:pt x="9463" y="483181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5127378" y="2558426"/>
            <a:ext cx="3569161" cy="263212"/>
          </a:xfrm>
          <a:custGeom>
            <a:avLst/>
            <a:gdLst/>
            <a:ahLst/>
            <a:cxnLst/>
            <a:rect l="0" t="0" r="0" b="0"/>
            <a:pathLst>
              <a:path w="3569161" h="263212">
                <a:moveTo>
                  <a:pt x="3569160" y="168454"/>
                </a:moveTo>
                <a:lnTo>
                  <a:pt x="3511896" y="165335"/>
                </a:lnTo>
                <a:lnTo>
                  <a:pt x="3451004" y="159389"/>
                </a:lnTo>
                <a:lnTo>
                  <a:pt x="3391302" y="152770"/>
                </a:lnTo>
                <a:lnTo>
                  <a:pt x="3330218" y="140053"/>
                </a:lnTo>
                <a:lnTo>
                  <a:pt x="3271185" y="129396"/>
                </a:lnTo>
                <a:lnTo>
                  <a:pt x="3209134" y="121355"/>
                </a:lnTo>
                <a:lnTo>
                  <a:pt x="3160409" y="111865"/>
                </a:lnTo>
                <a:lnTo>
                  <a:pt x="3103338" y="101644"/>
                </a:lnTo>
                <a:lnTo>
                  <a:pt x="3047564" y="91207"/>
                </a:lnTo>
                <a:lnTo>
                  <a:pt x="3005498" y="84209"/>
                </a:lnTo>
                <a:lnTo>
                  <a:pt x="2960675" y="77200"/>
                </a:lnTo>
                <a:lnTo>
                  <a:pt x="2917357" y="70185"/>
                </a:lnTo>
                <a:lnTo>
                  <a:pt x="2871588" y="63168"/>
                </a:lnTo>
                <a:lnTo>
                  <a:pt x="2825121" y="56150"/>
                </a:lnTo>
                <a:lnTo>
                  <a:pt x="2781071" y="49131"/>
                </a:lnTo>
                <a:lnTo>
                  <a:pt x="2734978" y="42112"/>
                </a:lnTo>
                <a:lnTo>
                  <a:pt x="2687196" y="35093"/>
                </a:lnTo>
                <a:lnTo>
                  <a:pt x="2638663" y="28074"/>
                </a:lnTo>
                <a:lnTo>
                  <a:pt x="2589797" y="21055"/>
                </a:lnTo>
                <a:lnTo>
                  <a:pt x="2539612" y="15206"/>
                </a:lnTo>
                <a:lnTo>
                  <a:pt x="2486113" y="12607"/>
                </a:lnTo>
                <a:lnTo>
                  <a:pt x="2431140" y="8332"/>
                </a:lnTo>
                <a:lnTo>
                  <a:pt x="2375512" y="3702"/>
                </a:lnTo>
                <a:lnTo>
                  <a:pt x="2319593" y="1645"/>
                </a:lnTo>
                <a:lnTo>
                  <a:pt x="2260425" y="730"/>
                </a:lnTo>
                <a:lnTo>
                  <a:pt x="2200203" y="324"/>
                </a:lnTo>
                <a:lnTo>
                  <a:pt x="2142241" y="143"/>
                </a:lnTo>
                <a:lnTo>
                  <a:pt x="2082166" y="63"/>
                </a:lnTo>
                <a:lnTo>
                  <a:pt x="2020371" y="27"/>
                </a:lnTo>
                <a:lnTo>
                  <a:pt x="1957812" y="11"/>
                </a:lnTo>
                <a:lnTo>
                  <a:pt x="1894912" y="4"/>
                </a:lnTo>
                <a:lnTo>
                  <a:pt x="1831862" y="1"/>
                </a:lnTo>
                <a:lnTo>
                  <a:pt x="1768745" y="0"/>
                </a:lnTo>
                <a:lnTo>
                  <a:pt x="1705597" y="3119"/>
                </a:lnTo>
                <a:lnTo>
                  <a:pt x="1674018" y="5588"/>
                </a:lnTo>
                <a:lnTo>
                  <a:pt x="1641267" y="7234"/>
                </a:lnTo>
                <a:lnTo>
                  <a:pt x="1607735" y="8332"/>
                </a:lnTo>
                <a:lnTo>
                  <a:pt x="1573681" y="9063"/>
                </a:lnTo>
                <a:lnTo>
                  <a:pt x="1540451" y="10721"/>
                </a:lnTo>
                <a:lnTo>
                  <a:pt x="1507768" y="12996"/>
                </a:lnTo>
                <a:lnTo>
                  <a:pt x="1475452" y="15682"/>
                </a:lnTo>
                <a:lnTo>
                  <a:pt x="1443379" y="18643"/>
                </a:lnTo>
                <a:lnTo>
                  <a:pt x="1411469" y="21787"/>
                </a:lnTo>
                <a:lnTo>
                  <a:pt x="1379666" y="25053"/>
                </a:lnTo>
                <a:lnTo>
                  <a:pt x="1316255" y="31801"/>
                </a:lnTo>
                <a:lnTo>
                  <a:pt x="1284605" y="35238"/>
                </a:lnTo>
                <a:lnTo>
                  <a:pt x="1251807" y="38699"/>
                </a:lnTo>
                <a:lnTo>
                  <a:pt x="1218243" y="42177"/>
                </a:lnTo>
                <a:lnTo>
                  <a:pt x="1184169" y="45665"/>
                </a:lnTo>
                <a:lnTo>
                  <a:pt x="1149754" y="49160"/>
                </a:lnTo>
                <a:lnTo>
                  <a:pt x="1115113" y="52660"/>
                </a:lnTo>
                <a:lnTo>
                  <a:pt x="1080320" y="56163"/>
                </a:lnTo>
                <a:lnTo>
                  <a:pt x="1046597" y="60838"/>
                </a:lnTo>
                <a:lnTo>
                  <a:pt x="1013586" y="66295"/>
                </a:lnTo>
                <a:lnTo>
                  <a:pt x="981051" y="72272"/>
                </a:lnTo>
                <a:lnTo>
                  <a:pt x="947662" y="77427"/>
                </a:lnTo>
                <a:lnTo>
                  <a:pt x="913704" y="82033"/>
                </a:lnTo>
                <a:lnTo>
                  <a:pt x="879367" y="86274"/>
                </a:lnTo>
                <a:lnTo>
                  <a:pt x="844778" y="90271"/>
                </a:lnTo>
                <a:lnTo>
                  <a:pt x="810020" y="94105"/>
                </a:lnTo>
                <a:lnTo>
                  <a:pt x="775150" y="97831"/>
                </a:lnTo>
                <a:lnTo>
                  <a:pt x="740205" y="102655"/>
                </a:lnTo>
                <a:lnTo>
                  <a:pt x="705210" y="108210"/>
                </a:lnTo>
                <a:lnTo>
                  <a:pt x="670181" y="114254"/>
                </a:lnTo>
                <a:lnTo>
                  <a:pt x="636300" y="120622"/>
                </a:lnTo>
                <a:lnTo>
                  <a:pt x="603185" y="127208"/>
                </a:lnTo>
                <a:lnTo>
                  <a:pt x="570579" y="133938"/>
                </a:lnTo>
                <a:lnTo>
                  <a:pt x="538314" y="139594"/>
                </a:lnTo>
                <a:lnTo>
                  <a:pt x="506275" y="144535"/>
                </a:lnTo>
                <a:lnTo>
                  <a:pt x="474387" y="148999"/>
                </a:lnTo>
                <a:lnTo>
                  <a:pt x="441430" y="154314"/>
                </a:lnTo>
                <a:lnTo>
                  <a:pt x="407761" y="160197"/>
                </a:lnTo>
                <a:lnTo>
                  <a:pt x="373616" y="166459"/>
                </a:lnTo>
                <a:lnTo>
                  <a:pt x="340324" y="172973"/>
                </a:lnTo>
                <a:lnTo>
                  <a:pt x="307601" y="179656"/>
                </a:lnTo>
                <a:lnTo>
                  <a:pt x="275257" y="186451"/>
                </a:lnTo>
                <a:lnTo>
                  <a:pt x="243166" y="193320"/>
                </a:lnTo>
                <a:lnTo>
                  <a:pt x="211244" y="200239"/>
                </a:lnTo>
                <a:lnTo>
                  <a:pt x="150038" y="214166"/>
                </a:lnTo>
                <a:lnTo>
                  <a:pt x="95540" y="228155"/>
                </a:lnTo>
                <a:lnTo>
                  <a:pt x="35587" y="249184"/>
                </a:lnTo>
                <a:lnTo>
                  <a:pt x="0" y="2632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1684559" y="821222"/>
            <a:ext cx="526426" cy="937038"/>
          </a:xfrm>
          <a:custGeom>
            <a:avLst/>
            <a:gdLst/>
            <a:ahLst/>
            <a:cxnLst/>
            <a:rect l="0" t="0" r="0" b="0"/>
            <a:pathLst>
              <a:path w="526426" h="937038">
                <a:moveTo>
                  <a:pt x="526425" y="0"/>
                </a:moveTo>
                <a:lnTo>
                  <a:pt x="509658" y="5590"/>
                </a:lnTo>
                <a:lnTo>
                  <a:pt x="495186" y="17692"/>
                </a:lnTo>
                <a:lnTo>
                  <a:pt x="460960" y="58049"/>
                </a:lnTo>
                <a:lnTo>
                  <a:pt x="428132" y="120497"/>
                </a:lnTo>
                <a:lnTo>
                  <a:pt x="396091" y="176877"/>
                </a:lnTo>
                <a:lnTo>
                  <a:pt x="363420" y="236887"/>
                </a:lnTo>
                <a:lnTo>
                  <a:pt x="339419" y="288818"/>
                </a:lnTo>
                <a:lnTo>
                  <a:pt x="312147" y="338071"/>
                </a:lnTo>
                <a:lnTo>
                  <a:pt x="284230" y="395459"/>
                </a:lnTo>
                <a:lnTo>
                  <a:pt x="249169" y="452117"/>
                </a:lnTo>
                <a:lnTo>
                  <a:pt x="219668" y="505288"/>
                </a:lnTo>
                <a:lnTo>
                  <a:pt x="182060" y="568532"/>
                </a:lnTo>
                <a:lnTo>
                  <a:pt x="145931" y="631710"/>
                </a:lnTo>
                <a:lnTo>
                  <a:pt x="113947" y="694881"/>
                </a:lnTo>
                <a:lnTo>
                  <a:pt x="83520" y="750643"/>
                </a:lnTo>
                <a:lnTo>
                  <a:pt x="56276" y="812059"/>
                </a:lnTo>
                <a:lnTo>
                  <a:pt x="30917" y="866163"/>
                </a:lnTo>
                <a:lnTo>
                  <a:pt x="18420" y="886820"/>
                </a:lnTo>
                <a:lnTo>
                  <a:pt x="0" y="93703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1694141" y="202322"/>
            <a:ext cx="327331" cy="539304"/>
          </a:xfrm>
          <a:custGeom>
            <a:avLst/>
            <a:gdLst/>
            <a:ahLst/>
            <a:cxnLst/>
            <a:rect l="0" t="0" r="0" b="0"/>
            <a:pathLst>
              <a:path w="327331" h="539304">
                <a:moveTo>
                  <a:pt x="327330" y="124061"/>
                </a:moveTo>
                <a:lnTo>
                  <a:pt x="277832" y="179148"/>
                </a:lnTo>
                <a:lnTo>
                  <a:pt x="243054" y="241121"/>
                </a:lnTo>
                <a:lnTo>
                  <a:pt x="208001" y="295757"/>
                </a:lnTo>
                <a:lnTo>
                  <a:pt x="167322" y="354497"/>
                </a:lnTo>
                <a:lnTo>
                  <a:pt x="131059" y="416507"/>
                </a:lnTo>
                <a:lnTo>
                  <a:pt x="110238" y="471192"/>
                </a:lnTo>
                <a:lnTo>
                  <a:pt x="101699" y="502995"/>
                </a:lnTo>
                <a:lnTo>
                  <a:pt x="103437" y="524103"/>
                </a:lnTo>
                <a:lnTo>
                  <a:pt x="109048" y="531136"/>
                </a:lnTo>
                <a:lnTo>
                  <a:pt x="127760" y="538950"/>
                </a:lnTo>
                <a:lnTo>
                  <a:pt x="148555" y="539303"/>
                </a:lnTo>
                <a:lnTo>
                  <a:pt x="190501" y="529998"/>
                </a:lnTo>
                <a:lnTo>
                  <a:pt x="231412" y="508489"/>
                </a:lnTo>
                <a:lnTo>
                  <a:pt x="276152" y="469209"/>
                </a:lnTo>
                <a:lnTo>
                  <a:pt x="295529" y="433647"/>
                </a:lnTo>
                <a:lnTo>
                  <a:pt x="303089" y="393475"/>
                </a:lnTo>
                <a:lnTo>
                  <a:pt x="299741" y="357525"/>
                </a:lnTo>
                <a:lnTo>
                  <a:pt x="288162" y="335448"/>
                </a:lnTo>
                <a:lnTo>
                  <a:pt x="261912" y="306407"/>
                </a:lnTo>
                <a:lnTo>
                  <a:pt x="210051" y="269563"/>
                </a:lnTo>
                <a:lnTo>
                  <a:pt x="157891" y="248295"/>
                </a:lnTo>
                <a:lnTo>
                  <a:pt x="98130" y="222266"/>
                </a:lnTo>
                <a:lnTo>
                  <a:pt x="35075" y="184828"/>
                </a:lnTo>
                <a:lnTo>
                  <a:pt x="12228" y="162343"/>
                </a:lnTo>
                <a:lnTo>
                  <a:pt x="4958" y="153092"/>
                </a:lnTo>
                <a:lnTo>
                  <a:pt x="0" y="130334"/>
                </a:lnTo>
                <a:lnTo>
                  <a:pt x="6349" y="83186"/>
                </a:lnTo>
                <a:lnTo>
                  <a:pt x="21135" y="56318"/>
                </a:lnTo>
                <a:lnTo>
                  <a:pt x="45923" y="33539"/>
                </a:lnTo>
                <a:lnTo>
                  <a:pt x="106483" y="5418"/>
                </a:lnTo>
                <a:lnTo>
                  <a:pt x="143481" y="0"/>
                </a:lnTo>
                <a:lnTo>
                  <a:pt x="203970" y="6575"/>
                </a:lnTo>
                <a:lnTo>
                  <a:pt x="229220" y="12573"/>
                </a:lnTo>
                <a:lnTo>
                  <a:pt x="249020" y="25378"/>
                </a:lnTo>
                <a:lnTo>
                  <a:pt x="264450" y="42767"/>
                </a:lnTo>
                <a:lnTo>
                  <a:pt x="275207" y="62194"/>
                </a:lnTo>
                <a:lnTo>
                  <a:pt x="285216" y="1240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2295212" y="894922"/>
            <a:ext cx="10530" cy="126343"/>
          </a:xfrm>
          <a:custGeom>
            <a:avLst/>
            <a:gdLst/>
            <a:ahLst/>
            <a:cxnLst/>
            <a:rect l="0" t="0" r="0" b="0"/>
            <a:pathLst>
              <a:path w="10530" h="126343">
                <a:moveTo>
                  <a:pt x="0" y="0"/>
                </a:moveTo>
                <a:lnTo>
                  <a:pt x="3119" y="42691"/>
                </a:lnTo>
                <a:lnTo>
                  <a:pt x="9553" y="99728"/>
                </a:lnTo>
                <a:lnTo>
                  <a:pt x="10529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2242570" y="229306"/>
            <a:ext cx="736995" cy="1413140"/>
            <a:chOff x="2242570" y="229306"/>
            <a:chExt cx="736995" cy="1413140"/>
          </a:xfrm>
        </p:grpSpPr>
        <p:sp>
          <p:nvSpPr>
            <p:cNvPr id="35" name="Freeform 34"/>
            <p:cNvSpPr/>
            <p:nvPr/>
          </p:nvSpPr>
          <p:spPr>
            <a:xfrm>
              <a:off x="2242570" y="884393"/>
              <a:ext cx="642239" cy="758053"/>
            </a:xfrm>
            <a:custGeom>
              <a:avLst/>
              <a:gdLst/>
              <a:ahLst/>
              <a:cxnLst/>
              <a:rect l="0" t="0" r="0" b="0"/>
              <a:pathLst>
                <a:path w="642239" h="758053">
                  <a:moveTo>
                    <a:pt x="642238" y="0"/>
                  </a:moveTo>
                  <a:lnTo>
                    <a:pt x="581365" y="42662"/>
                  </a:lnTo>
                  <a:lnTo>
                    <a:pt x="530069" y="100344"/>
                  </a:lnTo>
                  <a:lnTo>
                    <a:pt x="483404" y="151255"/>
                  </a:lnTo>
                  <a:lnTo>
                    <a:pt x="431549" y="210861"/>
                  </a:lnTo>
                  <a:lnTo>
                    <a:pt x="389530" y="263963"/>
                  </a:lnTo>
                  <a:lnTo>
                    <a:pt x="336908" y="326266"/>
                  </a:lnTo>
                  <a:lnTo>
                    <a:pt x="294797" y="379696"/>
                  </a:lnTo>
                  <a:lnTo>
                    <a:pt x="252683" y="435311"/>
                  </a:lnTo>
                  <a:lnTo>
                    <a:pt x="210569" y="492526"/>
                  </a:lnTo>
                  <a:lnTo>
                    <a:pt x="168456" y="555821"/>
                  </a:lnTo>
                  <a:lnTo>
                    <a:pt x="126341" y="613730"/>
                  </a:lnTo>
                  <a:lnTo>
                    <a:pt x="73699" y="675962"/>
                  </a:lnTo>
                  <a:lnTo>
                    <a:pt x="23396" y="733551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97599" y="229306"/>
              <a:ext cx="223997" cy="433990"/>
            </a:xfrm>
            <a:custGeom>
              <a:avLst/>
              <a:gdLst/>
              <a:ahLst/>
              <a:cxnLst/>
              <a:rect l="0" t="0" r="0" b="0"/>
              <a:pathLst>
                <a:path w="223997" h="433990">
                  <a:moveTo>
                    <a:pt x="202939" y="107605"/>
                  </a:moveTo>
                  <a:lnTo>
                    <a:pt x="211273" y="70127"/>
                  </a:lnTo>
                  <a:lnTo>
                    <a:pt x="210153" y="46495"/>
                  </a:lnTo>
                  <a:lnTo>
                    <a:pt x="201856" y="24293"/>
                  </a:lnTo>
                  <a:lnTo>
                    <a:pt x="187250" y="8967"/>
                  </a:lnTo>
                  <a:lnTo>
                    <a:pt x="178442" y="3242"/>
                  </a:lnTo>
                  <a:lnTo>
                    <a:pt x="153057" y="0"/>
                  </a:lnTo>
                  <a:lnTo>
                    <a:pt x="94690" y="7451"/>
                  </a:lnTo>
                  <a:lnTo>
                    <a:pt x="83980" y="12760"/>
                  </a:lnTo>
                  <a:lnTo>
                    <a:pt x="48338" y="50748"/>
                  </a:lnTo>
                  <a:lnTo>
                    <a:pt x="16522" y="106242"/>
                  </a:lnTo>
                  <a:lnTo>
                    <a:pt x="0" y="149450"/>
                  </a:lnTo>
                  <a:lnTo>
                    <a:pt x="220" y="186814"/>
                  </a:lnTo>
                  <a:lnTo>
                    <a:pt x="13283" y="221932"/>
                  </a:lnTo>
                  <a:lnTo>
                    <a:pt x="21520" y="229446"/>
                  </a:lnTo>
                  <a:lnTo>
                    <a:pt x="43150" y="237796"/>
                  </a:lnTo>
                  <a:lnTo>
                    <a:pt x="81635" y="236907"/>
                  </a:lnTo>
                  <a:lnTo>
                    <a:pt x="128155" y="224957"/>
                  </a:lnTo>
                  <a:lnTo>
                    <a:pt x="159334" y="206587"/>
                  </a:lnTo>
                  <a:lnTo>
                    <a:pt x="182740" y="179437"/>
                  </a:lnTo>
                  <a:lnTo>
                    <a:pt x="205638" y="128416"/>
                  </a:lnTo>
                  <a:lnTo>
                    <a:pt x="211921" y="87453"/>
                  </a:lnTo>
                  <a:lnTo>
                    <a:pt x="212781" y="95529"/>
                  </a:lnTo>
                  <a:lnTo>
                    <a:pt x="213332" y="147247"/>
                  </a:lnTo>
                  <a:lnTo>
                    <a:pt x="213441" y="210669"/>
                  </a:lnTo>
                  <a:lnTo>
                    <a:pt x="219052" y="268604"/>
                  </a:lnTo>
                  <a:lnTo>
                    <a:pt x="223020" y="325108"/>
                  </a:lnTo>
                  <a:lnTo>
                    <a:pt x="223804" y="381329"/>
                  </a:lnTo>
                  <a:lnTo>
                    <a:pt x="223996" y="4339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47979" y="821222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31585" y="0"/>
                  </a:moveTo>
                  <a:lnTo>
                    <a:pt x="14797" y="55045"/>
                  </a:lnTo>
                  <a:lnTo>
                    <a:pt x="8252" y="10021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24877" y="3074537"/>
            <a:ext cx="2678229" cy="999992"/>
            <a:chOff x="824877" y="3074537"/>
            <a:chExt cx="2678229" cy="999992"/>
          </a:xfrm>
        </p:grpSpPr>
        <p:sp>
          <p:nvSpPr>
            <p:cNvPr id="39" name="Freeform 38"/>
            <p:cNvSpPr/>
            <p:nvPr/>
          </p:nvSpPr>
          <p:spPr>
            <a:xfrm>
              <a:off x="2850832" y="3196665"/>
              <a:ext cx="370889" cy="478900"/>
            </a:xfrm>
            <a:custGeom>
              <a:avLst/>
              <a:gdLst/>
              <a:ahLst/>
              <a:cxnLst/>
              <a:rect l="0" t="0" r="0" b="0"/>
              <a:pathLst>
                <a:path w="370889" h="478900">
                  <a:moveTo>
                    <a:pt x="128732" y="46112"/>
                  </a:moveTo>
                  <a:lnTo>
                    <a:pt x="108489" y="90074"/>
                  </a:lnTo>
                  <a:lnTo>
                    <a:pt x="89329" y="114770"/>
                  </a:lnTo>
                  <a:lnTo>
                    <a:pt x="86086" y="115280"/>
                  </a:lnTo>
                  <a:lnTo>
                    <a:pt x="85094" y="110942"/>
                  </a:lnTo>
                  <a:lnTo>
                    <a:pt x="91906" y="75945"/>
                  </a:lnTo>
                  <a:lnTo>
                    <a:pt x="106773" y="51182"/>
                  </a:lnTo>
                  <a:lnTo>
                    <a:pt x="125995" y="29027"/>
                  </a:lnTo>
                  <a:lnTo>
                    <a:pt x="152098" y="13234"/>
                  </a:lnTo>
                  <a:lnTo>
                    <a:pt x="182059" y="1145"/>
                  </a:lnTo>
                  <a:lnTo>
                    <a:pt x="202736" y="0"/>
                  </a:lnTo>
                  <a:lnTo>
                    <a:pt x="222454" y="4561"/>
                  </a:lnTo>
                  <a:lnTo>
                    <a:pt x="239017" y="14387"/>
                  </a:lnTo>
                  <a:lnTo>
                    <a:pt x="251057" y="29672"/>
                  </a:lnTo>
                  <a:lnTo>
                    <a:pt x="272093" y="80645"/>
                  </a:lnTo>
                  <a:lnTo>
                    <a:pt x="280654" y="126274"/>
                  </a:lnTo>
                  <a:lnTo>
                    <a:pt x="276821" y="176838"/>
                  </a:lnTo>
                  <a:lnTo>
                    <a:pt x="265046" y="240087"/>
                  </a:lnTo>
                  <a:lnTo>
                    <a:pt x="245642" y="300337"/>
                  </a:lnTo>
                  <a:lnTo>
                    <a:pt x="211097" y="360538"/>
                  </a:lnTo>
                  <a:lnTo>
                    <a:pt x="161079" y="423164"/>
                  </a:lnTo>
                  <a:lnTo>
                    <a:pt x="126803" y="452824"/>
                  </a:lnTo>
                  <a:lnTo>
                    <a:pt x="90986" y="474155"/>
                  </a:lnTo>
                  <a:lnTo>
                    <a:pt x="67503" y="478899"/>
                  </a:lnTo>
                  <a:lnTo>
                    <a:pt x="45367" y="475938"/>
                  </a:lnTo>
                  <a:lnTo>
                    <a:pt x="23831" y="466823"/>
                  </a:lnTo>
                  <a:lnTo>
                    <a:pt x="8800" y="451853"/>
                  </a:lnTo>
                  <a:lnTo>
                    <a:pt x="3154" y="442948"/>
                  </a:lnTo>
                  <a:lnTo>
                    <a:pt x="0" y="420575"/>
                  </a:lnTo>
                  <a:lnTo>
                    <a:pt x="7508" y="368084"/>
                  </a:lnTo>
                  <a:lnTo>
                    <a:pt x="22494" y="332194"/>
                  </a:lnTo>
                  <a:lnTo>
                    <a:pt x="47341" y="304922"/>
                  </a:lnTo>
                  <a:lnTo>
                    <a:pt x="82520" y="282023"/>
                  </a:lnTo>
                  <a:lnTo>
                    <a:pt x="108973" y="276913"/>
                  </a:lnTo>
                  <a:lnTo>
                    <a:pt x="136328" y="279711"/>
                  </a:lnTo>
                  <a:lnTo>
                    <a:pt x="188898" y="300572"/>
                  </a:lnTo>
                  <a:lnTo>
                    <a:pt x="251386" y="326889"/>
                  </a:lnTo>
                  <a:lnTo>
                    <a:pt x="286737" y="343125"/>
                  </a:lnTo>
                  <a:lnTo>
                    <a:pt x="325157" y="347805"/>
                  </a:lnTo>
                  <a:lnTo>
                    <a:pt x="370888" y="340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68911" y="3221720"/>
              <a:ext cx="301547" cy="498159"/>
            </a:xfrm>
            <a:custGeom>
              <a:avLst/>
              <a:gdLst/>
              <a:ahLst/>
              <a:cxnLst/>
              <a:rect l="0" t="0" r="0" b="0"/>
              <a:pathLst>
                <a:path w="301547" h="498159">
                  <a:moveTo>
                    <a:pt x="136871" y="0"/>
                  </a:moveTo>
                  <a:lnTo>
                    <a:pt x="94209" y="55659"/>
                  </a:lnTo>
                  <a:lnTo>
                    <a:pt x="38584" y="119030"/>
                  </a:lnTo>
                  <a:lnTo>
                    <a:pt x="24558" y="133231"/>
                  </a:lnTo>
                  <a:lnTo>
                    <a:pt x="18712" y="134444"/>
                  </a:lnTo>
                  <a:lnTo>
                    <a:pt x="13644" y="131743"/>
                  </a:lnTo>
                  <a:lnTo>
                    <a:pt x="9096" y="126433"/>
                  </a:lnTo>
                  <a:lnTo>
                    <a:pt x="8404" y="119384"/>
                  </a:lnTo>
                  <a:lnTo>
                    <a:pt x="13874" y="102192"/>
                  </a:lnTo>
                  <a:lnTo>
                    <a:pt x="30108" y="72783"/>
                  </a:lnTo>
                  <a:lnTo>
                    <a:pt x="46137" y="58474"/>
                  </a:lnTo>
                  <a:lnTo>
                    <a:pt x="105639" y="32098"/>
                  </a:lnTo>
                  <a:lnTo>
                    <a:pt x="140095" y="24328"/>
                  </a:lnTo>
                  <a:lnTo>
                    <a:pt x="153058" y="23238"/>
                  </a:lnTo>
                  <a:lnTo>
                    <a:pt x="173701" y="28265"/>
                  </a:lnTo>
                  <a:lnTo>
                    <a:pt x="206017" y="50557"/>
                  </a:lnTo>
                  <a:lnTo>
                    <a:pt x="214396" y="70043"/>
                  </a:lnTo>
                  <a:lnTo>
                    <a:pt x="216950" y="93131"/>
                  </a:lnTo>
                  <a:lnTo>
                    <a:pt x="214186" y="115091"/>
                  </a:lnTo>
                  <a:lnTo>
                    <a:pt x="205938" y="133430"/>
                  </a:lnTo>
                  <a:lnTo>
                    <a:pt x="161166" y="194867"/>
                  </a:lnTo>
                  <a:lnTo>
                    <a:pt x="153068" y="198931"/>
                  </a:lnTo>
                  <a:lnTo>
                    <a:pt x="134711" y="200328"/>
                  </a:lnTo>
                  <a:lnTo>
                    <a:pt x="130752" y="197892"/>
                  </a:lnTo>
                  <a:lnTo>
                    <a:pt x="130452" y="193930"/>
                  </a:lnTo>
                  <a:lnTo>
                    <a:pt x="132591" y="188948"/>
                  </a:lnTo>
                  <a:lnTo>
                    <a:pt x="144328" y="180293"/>
                  </a:lnTo>
                  <a:lnTo>
                    <a:pt x="162412" y="173717"/>
                  </a:lnTo>
                  <a:lnTo>
                    <a:pt x="186047" y="170794"/>
                  </a:lnTo>
                  <a:lnTo>
                    <a:pt x="209030" y="175734"/>
                  </a:lnTo>
                  <a:lnTo>
                    <a:pt x="252380" y="197970"/>
                  </a:lnTo>
                  <a:lnTo>
                    <a:pt x="267367" y="214328"/>
                  </a:lnTo>
                  <a:lnTo>
                    <a:pt x="296515" y="264877"/>
                  </a:lnTo>
                  <a:lnTo>
                    <a:pt x="301546" y="302180"/>
                  </a:lnTo>
                  <a:lnTo>
                    <a:pt x="290329" y="363144"/>
                  </a:lnTo>
                  <a:lnTo>
                    <a:pt x="268656" y="415619"/>
                  </a:lnTo>
                  <a:lnTo>
                    <a:pt x="247538" y="443031"/>
                  </a:lnTo>
                  <a:lnTo>
                    <a:pt x="199364" y="480449"/>
                  </a:lnTo>
                  <a:lnTo>
                    <a:pt x="162667" y="496165"/>
                  </a:lnTo>
                  <a:lnTo>
                    <a:pt x="138977" y="498158"/>
                  </a:lnTo>
                  <a:lnTo>
                    <a:pt x="99670" y="489583"/>
                  </a:lnTo>
                  <a:lnTo>
                    <a:pt x="39575" y="46572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42528" y="3232248"/>
              <a:ext cx="42115" cy="536955"/>
            </a:xfrm>
            <a:custGeom>
              <a:avLst/>
              <a:gdLst/>
              <a:ahLst/>
              <a:cxnLst/>
              <a:rect l="0" t="0" r="0" b="0"/>
              <a:pathLst>
                <a:path w="42115" h="536955">
                  <a:moveTo>
                    <a:pt x="42114" y="0"/>
                  </a:moveTo>
                  <a:lnTo>
                    <a:pt x="33781" y="52051"/>
                  </a:lnTo>
                  <a:lnTo>
                    <a:pt x="32236" y="108229"/>
                  </a:lnTo>
                  <a:lnTo>
                    <a:pt x="31778" y="163090"/>
                  </a:lnTo>
                  <a:lnTo>
                    <a:pt x="31643" y="218339"/>
                  </a:lnTo>
                  <a:lnTo>
                    <a:pt x="31611" y="263156"/>
                  </a:lnTo>
                  <a:lnTo>
                    <a:pt x="31597" y="310371"/>
                  </a:lnTo>
                  <a:lnTo>
                    <a:pt x="31591" y="355531"/>
                  </a:lnTo>
                  <a:lnTo>
                    <a:pt x="28468" y="417298"/>
                  </a:lnTo>
                  <a:lnTo>
                    <a:pt x="23253" y="469525"/>
                  </a:lnTo>
                  <a:lnTo>
                    <a:pt x="19693" y="497627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38068" y="3200663"/>
              <a:ext cx="225518" cy="392408"/>
            </a:xfrm>
            <a:custGeom>
              <a:avLst/>
              <a:gdLst/>
              <a:ahLst/>
              <a:cxnLst/>
              <a:rect l="0" t="0" r="0" b="0"/>
              <a:pathLst>
                <a:path w="225518" h="392408">
                  <a:moveTo>
                    <a:pt x="225517" y="231627"/>
                  </a:moveTo>
                  <a:lnTo>
                    <a:pt x="171403" y="282622"/>
                  </a:lnTo>
                  <a:lnTo>
                    <a:pt x="109574" y="334572"/>
                  </a:lnTo>
                  <a:lnTo>
                    <a:pt x="54855" y="375701"/>
                  </a:lnTo>
                  <a:lnTo>
                    <a:pt x="14511" y="392407"/>
                  </a:lnTo>
                  <a:lnTo>
                    <a:pt x="7637" y="390286"/>
                  </a:lnTo>
                  <a:lnTo>
                    <a:pt x="3055" y="384193"/>
                  </a:lnTo>
                  <a:lnTo>
                    <a:pt x="0" y="375452"/>
                  </a:lnTo>
                  <a:lnTo>
                    <a:pt x="1290" y="340792"/>
                  </a:lnTo>
                  <a:lnTo>
                    <a:pt x="12206" y="288329"/>
                  </a:lnTo>
                  <a:lnTo>
                    <a:pt x="29086" y="232161"/>
                  </a:lnTo>
                  <a:lnTo>
                    <a:pt x="46546" y="172816"/>
                  </a:lnTo>
                  <a:lnTo>
                    <a:pt x="60573" y="118754"/>
                  </a:lnTo>
                  <a:lnTo>
                    <a:pt x="75779" y="65875"/>
                  </a:lnTo>
                  <a:lnTo>
                    <a:pt x="93860" y="19728"/>
                  </a:lnTo>
                  <a:lnTo>
                    <a:pt x="991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42445" y="3684974"/>
              <a:ext cx="78330" cy="284270"/>
            </a:xfrm>
            <a:custGeom>
              <a:avLst/>
              <a:gdLst/>
              <a:ahLst/>
              <a:cxnLst/>
              <a:rect l="0" t="0" r="0" b="0"/>
              <a:pathLst>
                <a:path w="78330" h="284270">
                  <a:moveTo>
                    <a:pt x="31586" y="0"/>
                  </a:moveTo>
                  <a:lnTo>
                    <a:pt x="55305" y="43962"/>
                  </a:lnTo>
                  <a:lnTo>
                    <a:pt x="70023" y="94168"/>
                  </a:lnTo>
                  <a:lnTo>
                    <a:pt x="78329" y="142285"/>
                  </a:lnTo>
                  <a:lnTo>
                    <a:pt x="73252" y="191247"/>
                  </a:lnTo>
                  <a:lnTo>
                    <a:pt x="57449" y="227851"/>
                  </a:lnTo>
                  <a:lnTo>
                    <a:pt x="24275" y="269272"/>
                  </a:lnTo>
                  <a:lnTo>
                    <a:pt x="13519" y="27760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26549" y="3295419"/>
              <a:ext cx="334059" cy="491910"/>
            </a:xfrm>
            <a:custGeom>
              <a:avLst/>
              <a:gdLst/>
              <a:ahLst/>
              <a:cxnLst/>
              <a:rect l="0" t="0" r="0" b="0"/>
              <a:pathLst>
                <a:path w="334059" h="491910">
                  <a:moveTo>
                    <a:pt x="273741" y="0"/>
                  </a:moveTo>
                  <a:lnTo>
                    <a:pt x="218600" y="14654"/>
                  </a:lnTo>
                  <a:lnTo>
                    <a:pt x="161636" y="19792"/>
                  </a:lnTo>
                  <a:lnTo>
                    <a:pt x="105324" y="23927"/>
                  </a:lnTo>
                  <a:lnTo>
                    <a:pt x="49141" y="35662"/>
                  </a:lnTo>
                  <a:lnTo>
                    <a:pt x="40949" y="42492"/>
                  </a:lnTo>
                  <a:lnTo>
                    <a:pt x="36658" y="51725"/>
                  </a:lnTo>
                  <a:lnTo>
                    <a:pt x="34967" y="62560"/>
                  </a:lnTo>
                  <a:lnTo>
                    <a:pt x="39327" y="83956"/>
                  </a:lnTo>
                  <a:lnTo>
                    <a:pt x="60464" y="138005"/>
                  </a:lnTo>
                  <a:lnTo>
                    <a:pt x="81960" y="190431"/>
                  </a:lnTo>
                  <a:lnTo>
                    <a:pt x="97818" y="245847"/>
                  </a:lnTo>
                  <a:lnTo>
                    <a:pt x="97744" y="286429"/>
                  </a:lnTo>
                  <a:lnTo>
                    <a:pt x="99088" y="285709"/>
                  </a:lnTo>
                  <a:lnTo>
                    <a:pt x="127646" y="243553"/>
                  </a:lnTo>
                  <a:lnTo>
                    <a:pt x="154675" y="214356"/>
                  </a:lnTo>
                  <a:lnTo>
                    <a:pt x="186730" y="198694"/>
                  </a:lnTo>
                  <a:lnTo>
                    <a:pt x="212452" y="196713"/>
                  </a:lnTo>
                  <a:lnTo>
                    <a:pt x="237143" y="200902"/>
                  </a:lnTo>
                  <a:lnTo>
                    <a:pt x="285227" y="229155"/>
                  </a:lnTo>
                  <a:lnTo>
                    <a:pt x="310549" y="255072"/>
                  </a:lnTo>
                  <a:lnTo>
                    <a:pt x="327281" y="284977"/>
                  </a:lnTo>
                  <a:lnTo>
                    <a:pt x="334058" y="321654"/>
                  </a:lnTo>
                  <a:lnTo>
                    <a:pt x="330477" y="362157"/>
                  </a:lnTo>
                  <a:lnTo>
                    <a:pt x="310381" y="416595"/>
                  </a:lnTo>
                  <a:lnTo>
                    <a:pt x="297434" y="440177"/>
                  </a:lnTo>
                  <a:lnTo>
                    <a:pt x="265813" y="467595"/>
                  </a:lnTo>
                  <a:lnTo>
                    <a:pt x="232397" y="484947"/>
                  </a:lnTo>
                  <a:lnTo>
                    <a:pt x="194680" y="491909"/>
                  </a:lnTo>
                  <a:lnTo>
                    <a:pt x="134431" y="483001"/>
                  </a:lnTo>
                  <a:lnTo>
                    <a:pt x="80237" y="464425"/>
                  </a:lnTo>
                  <a:lnTo>
                    <a:pt x="25037" y="43448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4877" y="3074537"/>
              <a:ext cx="2678229" cy="999992"/>
            </a:xfrm>
            <a:custGeom>
              <a:avLst/>
              <a:gdLst/>
              <a:ahLst/>
              <a:cxnLst/>
              <a:rect l="0" t="0" r="0" b="0"/>
              <a:pathLst>
                <a:path w="2678229" h="999992">
                  <a:moveTo>
                    <a:pt x="712283" y="115597"/>
                  </a:moveTo>
                  <a:lnTo>
                    <a:pt x="651900" y="115597"/>
                  </a:lnTo>
                  <a:lnTo>
                    <a:pt x="600415" y="115597"/>
                  </a:lnTo>
                  <a:lnTo>
                    <a:pt x="549286" y="115597"/>
                  </a:lnTo>
                  <a:lnTo>
                    <a:pt x="495922" y="118717"/>
                  </a:lnTo>
                  <a:lnTo>
                    <a:pt x="444235" y="127050"/>
                  </a:lnTo>
                  <a:lnTo>
                    <a:pt x="390706" y="136928"/>
                  </a:lnTo>
                  <a:lnTo>
                    <a:pt x="336286" y="150746"/>
                  </a:lnTo>
                  <a:lnTo>
                    <a:pt x="284506" y="164741"/>
                  </a:lnTo>
                  <a:lnTo>
                    <a:pt x="228485" y="182279"/>
                  </a:lnTo>
                  <a:lnTo>
                    <a:pt x="175397" y="208159"/>
                  </a:lnTo>
                  <a:lnTo>
                    <a:pt x="123866" y="236018"/>
                  </a:lnTo>
                  <a:lnTo>
                    <a:pt x="63209" y="291115"/>
                  </a:lnTo>
                  <a:lnTo>
                    <a:pt x="31075" y="345959"/>
                  </a:lnTo>
                  <a:lnTo>
                    <a:pt x="4731" y="409275"/>
                  </a:lnTo>
                  <a:lnTo>
                    <a:pt x="0" y="457767"/>
                  </a:lnTo>
                  <a:lnTo>
                    <a:pt x="5487" y="509179"/>
                  </a:lnTo>
                  <a:lnTo>
                    <a:pt x="14522" y="559117"/>
                  </a:lnTo>
                  <a:lnTo>
                    <a:pt x="31523" y="619753"/>
                  </a:lnTo>
                  <a:lnTo>
                    <a:pt x="62306" y="678481"/>
                  </a:lnTo>
                  <a:lnTo>
                    <a:pt x="106937" y="739356"/>
                  </a:lnTo>
                  <a:lnTo>
                    <a:pt x="167854" y="799776"/>
                  </a:lnTo>
                  <a:lnTo>
                    <a:pt x="225081" y="841088"/>
                  </a:lnTo>
                  <a:lnTo>
                    <a:pt x="280234" y="871167"/>
                  </a:lnTo>
                  <a:lnTo>
                    <a:pt x="333207" y="902250"/>
                  </a:lnTo>
                  <a:lnTo>
                    <a:pt x="396424" y="926030"/>
                  </a:lnTo>
                  <a:lnTo>
                    <a:pt x="456306" y="943805"/>
                  </a:lnTo>
                  <a:lnTo>
                    <a:pt x="517397" y="955793"/>
                  </a:lnTo>
                  <a:lnTo>
                    <a:pt x="575738" y="965871"/>
                  </a:lnTo>
                  <a:lnTo>
                    <a:pt x="634651" y="975713"/>
                  </a:lnTo>
                  <a:lnTo>
                    <a:pt x="691489" y="986400"/>
                  </a:lnTo>
                  <a:lnTo>
                    <a:pt x="747430" y="988857"/>
                  </a:lnTo>
                  <a:lnTo>
                    <a:pt x="803540" y="996579"/>
                  </a:lnTo>
                  <a:lnTo>
                    <a:pt x="849157" y="998980"/>
                  </a:lnTo>
                  <a:lnTo>
                    <a:pt x="909466" y="999692"/>
                  </a:lnTo>
                  <a:lnTo>
                    <a:pt x="958531" y="999903"/>
                  </a:lnTo>
                  <a:lnTo>
                    <a:pt x="1017032" y="999974"/>
                  </a:lnTo>
                  <a:lnTo>
                    <a:pt x="1079237" y="999988"/>
                  </a:lnTo>
                  <a:lnTo>
                    <a:pt x="1139444" y="999991"/>
                  </a:lnTo>
                  <a:lnTo>
                    <a:pt x="1196397" y="999991"/>
                  </a:lnTo>
                  <a:lnTo>
                    <a:pt x="1252707" y="999991"/>
                  </a:lnTo>
                  <a:lnTo>
                    <a:pt x="1308890" y="992756"/>
                  </a:lnTo>
                  <a:lnTo>
                    <a:pt x="1365049" y="990113"/>
                  </a:lnTo>
                  <a:lnTo>
                    <a:pt x="1421202" y="989591"/>
                  </a:lnTo>
                  <a:lnTo>
                    <a:pt x="1477354" y="982252"/>
                  </a:lnTo>
                  <a:lnTo>
                    <a:pt x="1533506" y="979589"/>
                  </a:lnTo>
                  <a:lnTo>
                    <a:pt x="1589658" y="973474"/>
                  </a:lnTo>
                  <a:lnTo>
                    <a:pt x="1644640" y="968237"/>
                  </a:lnTo>
                  <a:lnTo>
                    <a:pt x="1706935" y="959472"/>
                  </a:lnTo>
                  <a:lnTo>
                    <a:pt x="1767521" y="949754"/>
                  </a:lnTo>
                  <a:lnTo>
                    <a:pt x="1821757" y="942235"/>
                  </a:lnTo>
                  <a:lnTo>
                    <a:pt x="1880306" y="932835"/>
                  </a:lnTo>
                  <a:lnTo>
                    <a:pt x="1922776" y="929200"/>
                  </a:lnTo>
                  <a:lnTo>
                    <a:pt x="1979908" y="924034"/>
                  </a:lnTo>
                  <a:lnTo>
                    <a:pt x="2032711" y="915094"/>
                  </a:lnTo>
                  <a:lnTo>
                    <a:pt x="2083451" y="905036"/>
                  </a:lnTo>
                  <a:lnTo>
                    <a:pt x="2130071" y="894648"/>
                  </a:lnTo>
                  <a:lnTo>
                    <a:pt x="2185218" y="881041"/>
                  </a:lnTo>
                  <a:lnTo>
                    <a:pt x="2245076" y="861071"/>
                  </a:lnTo>
                  <a:lnTo>
                    <a:pt x="2307506" y="838626"/>
                  </a:lnTo>
                  <a:lnTo>
                    <a:pt x="2366804" y="818594"/>
                  </a:lnTo>
                  <a:lnTo>
                    <a:pt x="2425340" y="785594"/>
                  </a:lnTo>
                  <a:lnTo>
                    <a:pt x="2486253" y="750775"/>
                  </a:lnTo>
                  <a:lnTo>
                    <a:pt x="2545236" y="708699"/>
                  </a:lnTo>
                  <a:lnTo>
                    <a:pt x="2601911" y="666589"/>
                  </a:lnTo>
                  <a:lnTo>
                    <a:pt x="2630416" y="637343"/>
                  </a:lnTo>
                  <a:lnTo>
                    <a:pt x="2657958" y="583175"/>
                  </a:lnTo>
                  <a:lnTo>
                    <a:pt x="2675326" y="536421"/>
                  </a:lnTo>
                  <a:lnTo>
                    <a:pt x="2678228" y="498169"/>
                  </a:lnTo>
                  <a:lnTo>
                    <a:pt x="2666232" y="442448"/>
                  </a:lnTo>
                  <a:lnTo>
                    <a:pt x="2649416" y="389400"/>
                  </a:lnTo>
                  <a:lnTo>
                    <a:pt x="2645943" y="378851"/>
                  </a:lnTo>
                  <a:lnTo>
                    <a:pt x="2632726" y="360890"/>
                  </a:lnTo>
                  <a:lnTo>
                    <a:pt x="2571314" y="301723"/>
                  </a:lnTo>
                  <a:lnTo>
                    <a:pt x="2517001" y="266522"/>
                  </a:lnTo>
                  <a:lnTo>
                    <a:pt x="2462995" y="238433"/>
                  </a:lnTo>
                  <a:lnTo>
                    <a:pt x="2404147" y="210355"/>
                  </a:lnTo>
                  <a:lnTo>
                    <a:pt x="2353774" y="189297"/>
                  </a:lnTo>
                  <a:lnTo>
                    <a:pt x="2295529" y="166810"/>
                  </a:lnTo>
                  <a:lnTo>
                    <a:pt x="2239439" y="147457"/>
                  </a:lnTo>
                  <a:lnTo>
                    <a:pt x="2186342" y="129671"/>
                  </a:lnTo>
                  <a:lnTo>
                    <a:pt x="2133640" y="112093"/>
                  </a:lnTo>
                  <a:lnTo>
                    <a:pt x="2083113" y="98051"/>
                  </a:lnTo>
                  <a:lnTo>
                    <a:pt x="2019714" y="80502"/>
                  </a:lnTo>
                  <a:lnTo>
                    <a:pt x="1966503" y="66465"/>
                  </a:lnTo>
                  <a:lnTo>
                    <a:pt x="1903999" y="52426"/>
                  </a:lnTo>
                  <a:lnTo>
                    <a:pt x="1840656" y="43978"/>
                  </a:lnTo>
                  <a:lnTo>
                    <a:pt x="1789200" y="36925"/>
                  </a:lnTo>
                  <a:lnTo>
                    <a:pt x="1736909" y="27426"/>
                  </a:lnTo>
                  <a:lnTo>
                    <a:pt x="1678782" y="17203"/>
                  </a:lnTo>
                  <a:lnTo>
                    <a:pt x="1617105" y="12354"/>
                  </a:lnTo>
                  <a:lnTo>
                    <a:pt x="1559966" y="5328"/>
                  </a:lnTo>
                  <a:lnTo>
                    <a:pt x="1517580" y="2248"/>
                  </a:lnTo>
                  <a:lnTo>
                    <a:pt x="1471446" y="879"/>
                  </a:lnTo>
                  <a:lnTo>
                    <a:pt x="1423645" y="271"/>
                  </a:lnTo>
                  <a:lnTo>
                    <a:pt x="1375105" y="0"/>
                  </a:lnTo>
                  <a:lnTo>
                    <a:pt x="1326235" y="1050"/>
                  </a:lnTo>
                  <a:lnTo>
                    <a:pt x="1277219" y="5416"/>
                  </a:lnTo>
                  <a:lnTo>
                    <a:pt x="1228138" y="8136"/>
                  </a:lnTo>
                  <a:lnTo>
                    <a:pt x="1179028" y="9345"/>
                  </a:lnTo>
                  <a:lnTo>
                    <a:pt x="1129905" y="9882"/>
                  </a:lnTo>
                  <a:lnTo>
                    <a:pt x="1077657" y="13241"/>
                  </a:lnTo>
                  <a:lnTo>
                    <a:pt x="1023241" y="16293"/>
                  </a:lnTo>
                  <a:lnTo>
                    <a:pt x="967860" y="13750"/>
                  </a:lnTo>
                  <a:lnTo>
                    <a:pt x="912050" y="11840"/>
                  </a:lnTo>
                  <a:lnTo>
                    <a:pt x="856051" y="10991"/>
                  </a:lnTo>
                  <a:lnTo>
                    <a:pt x="799967" y="10614"/>
                  </a:lnTo>
                  <a:lnTo>
                    <a:pt x="743845" y="10446"/>
                  </a:lnTo>
                  <a:lnTo>
                    <a:pt x="686536" y="11542"/>
                  </a:lnTo>
                  <a:lnTo>
                    <a:pt x="625971" y="15928"/>
                  </a:lnTo>
                  <a:lnTo>
                    <a:pt x="563958" y="21777"/>
                  </a:lnTo>
                  <a:lnTo>
                    <a:pt x="503641" y="28276"/>
                  </a:lnTo>
                  <a:lnTo>
                    <a:pt x="449538" y="35064"/>
                  </a:lnTo>
                  <a:lnTo>
                    <a:pt x="389808" y="45462"/>
                  </a:lnTo>
                  <a:lnTo>
                    <a:pt x="354314" y="52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801202" y="101159"/>
            <a:ext cx="579068" cy="1193847"/>
            <a:chOff x="5801202" y="101159"/>
            <a:chExt cx="579068" cy="1193847"/>
          </a:xfrm>
        </p:grpSpPr>
        <p:sp>
          <p:nvSpPr>
            <p:cNvPr id="47" name="Freeform 46"/>
            <p:cNvSpPr/>
            <p:nvPr/>
          </p:nvSpPr>
          <p:spPr>
            <a:xfrm>
              <a:off x="5917015" y="568538"/>
              <a:ext cx="463255" cy="726468"/>
            </a:xfrm>
            <a:custGeom>
              <a:avLst/>
              <a:gdLst/>
              <a:ahLst/>
              <a:cxnLst/>
              <a:rect l="0" t="0" r="0" b="0"/>
              <a:pathLst>
                <a:path w="463255" h="726468">
                  <a:moveTo>
                    <a:pt x="463254" y="0"/>
                  </a:moveTo>
                  <a:lnTo>
                    <a:pt x="433946" y="53028"/>
                  </a:lnTo>
                  <a:lnTo>
                    <a:pt x="399623" y="103238"/>
                  </a:lnTo>
                  <a:lnTo>
                    <a:pt x="361880" y="160980"/>
                  </a:lnTo>
                  <a:lnTo>
                    <a:pt x="321922" y="223400"/>
                  </a:lnTo>
                  <a:lnTo>
                    <a:pt x="302705" y="246477"/>
                  </a:lnTo>
                  <a:lnTo>
                    <a:pt x="270161" y="306546"/>
                  </a:lnTo>
                  <a:lnTo>
                    <a:pt x="238156" y="358470"/>
                  </a:lnTo>
                  <a:lnTo>
                    <a:pt x="202371" y="416387"/>
                  </a:lnTo>
                  <a:lnTo>
                    <a:pt x="164083" y="475497"/>
                  </a:lnTo>
                  <a:lnTo>
                    <a:pt x="125478" y="538679"/>
                  </a:lnTo>
                  <a:lnTo>
                    <a:pt x="84057" y="601895"/>
                  </a:lnTo>
                  <a:lnTo>
                    <a:pt x="51349" y="662142"/>
                  </a:lnTo>
                  <a:lnTo>
                    <a:pt x="18547" y="712277"/>
                  </a:lnTo>
                  <a:lnTo>
                    <a:pt x="0" y="726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01202" y="101159"/>
              <a:ext cx="199492" cy="298924"/>
            </a:xfrm>
            <a:custGeom>
              <a:avLst/>
              <a:gdLst/>
              <a:ahLst/>
              <a:cxnLst/>
              <a:rect l="0" t="0" r="0" b="0"/>
              <a:pathLst>
                <a:path w="199492" h="298924">
                  <a:moveTo>
                    <a:pt x="0" y="14654"/>
                  </a:moveTo>
                  <a:lnTo>
                    <a:pt x="54144" y="14654"/>
                  </a:lnTo>
                  <a:lnTo>
                    <a:pt x="109091" y="14654"/>
                  </a:lnTo>
                  <a:lnTo>
                    <a:pt x="167571" y="3201"/>
                  </a:lnTo>
                  <a:lnTo>
                    <a:pt x="178395" y="0"/>
                  </a:lnTo>
                  <a:lnTo>
                    <a:pt x="186780" y="1375"/>
                  </a:lnTo>
                  <a:lnTo>
                    <a:pt x="193540" y="5801"/>
                  </a:lnTo>
                  <a:lnTo>
                    <a:pt x="199217" y="12262"/>
                  </a:lnTo>
                  <a:lnTo>
                    <a:pt x="199491" y="18908"/>
                  </a:lnTo>
                  <a:lnTo>
                    <a:pt x="196165" y="25679"/>
                  </a:lnTo>
                  <a:lnTo>
                    <a:pt x="185450" y="40611"/>
                  </a:lnTo>
                  <a:lnTo>
                    <a:pt x="146647" y="101364"/>
                  </a:lnTo>
                  <a:lnTo>
                    <a:pt x="108339" y="162271"/>
                  </a:lnTo>
                  <a:lnTo>
                    <a:pt x="81376" y="222124"/>
                  </a:lnTo>
                  <a:lnTo>
                    <a:pt x="65445" y="248482"/>
                  </a:lnTo>
                  <a:lnTo>
                    <a:pt x="56435" y="275399"/>
                  </a:lnTo>
                  <a:lnTo>
                    <a:pt x="52642" y="298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580311" y="57737"/>
            <a:ext cx="1389763" cy="1321497"/>
            <a:chOff x="6580311" y="57737"/>
            <a:chExt cx="1389763" cy="1321497"/>
          </a:xfrm>
        </p:grpSpPr>
        <p:sp>
          <p:nvSpPr>
            <p:cNvPr id="50" name="Freeform 49"/>
            <p:cNvSpPr/>
            <p:nvPr/>
          </p:nvSpPr>
          <p:spPr>
            <a:xfrm>
              <a:off x="6590839" y="631709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10529" y="58617"/>
                  </a:lnTo>
                  <a:lnTo>
                    <a:pt x="3293" y="112791"/>
                  </a:lnTo>
                  <a:lnTo>
                    <a:pt x="650" y="16543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80311" y="610652"/>
              <a:ext cx="558011" cy="736996"/>
            </a:xfrm>
            <a:custGeom>
              <a:avLst/>
              <a:gdLst/>
              <a:ahLst/>
              <a:cxnLst/>
              <a:rect l="0" t="0" r="0" b="0"/>
              <a:pathLst>
                <a:path w="558011" h="736996">
                  <a:moveTo>
                    <a:pt x="558010" y="0"/>
                  </a:moveTo>
                  <a:lnTo>
                    <a:pt x="528702" y="34898"/>
                  </a:lnTo>
                  <a:lnTo>
                    <a:pt x="501614" y="88825"/>
                  </a:lnTo>
                  <a:lnTo>
                    <a:pt x="466730" y="146618"/>
                  </a:lnTo>
                  <a:lnTo>
                    <a:pt x="431664" y="199939"/>
                  </a:lnTo>
                  <a:lnTo>
                    <a:pt x="381220" y="263204"/>
                  </a:lnTo>
                  <a:lnTo>
                    <a:pt x="335814" y="323090"/>
                  </a:lnTo>
                  <a:lnTo>
                    <a:pt x="284125" y="384182"/>
                  </a:lnTo>
                  <a:lnTo>
                    <a:pt x="231608" y="444609"/>
                  </a:lnTo>
                  <a:lnTo>
                    <a:pt x="186217" y="504299"/>
                  </a:lnTo>
                  <a:lnTo>
                    <a:pt x="136437" y="563459"/>
                  </a:lnTo>
                  <a:lnTo>
                    <a:pt x="88316" y="625675"/>
                  </a:lnTo>
                  <a:lnTo>
                    <a:pt x="45674" y="684747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94754" y="99143"/>
              <a:ext cx="217185" cy="427282"/>
            </a:xfrm>
            <a:custGeom>
              <a:avLst/>
              <a:gdLst/>
              <a:ahLst/>
              <a:cxnLst/>
              <a:rect l="0" t="0" r="0" b="0"/>
              <a:pathLst>
                <a:path w="217185" h="427282">
                  <a:moveTo>
                    <a:pt x="217184" y="185126"/>
                  </a:moveTo>
                  <a:lnTo>
                    <a:pt x="199225" y="122846"/>
                  </a:lnTo>
                  <a:lnTo>
                    <a:pt x="182035" y="60519"/>
                  </a:lnTo>
                  <a:lnTo>
                    <a:pt x="165955" y="33302"/>
                  </a:lnTo>
                  <a:lnTo>
                    <a:pt x="146373" y="10420"/>
                  </a:lnTo>
                  <a:lnTo>
                    <a:pt x="126441" y="2194"/>
                  </a:lnTo>
                  <a:lnTo>
                    <a:pt x="114574" y="0"/>
                  </a:lnTo>
                  <a:lnTo>
                    <a:pt x="92031" y="3802"/>
                  </a:lnTo>
                  <a:lnTo>
                    <a:pt x="70314" y="14460"/>
                  </a:lnTo>
                  <a:lnTo>
                    <a:pt x="40696" y="40192"/>
                  </a:lnTo>
                  <a:lnTo>
                    <a:pt x="9297" y="90694"/>
                  </a:lnTo>
                  <a:lnTo>
                    <a:pt x="0" y="133230"/>
                  </a:lnTo>
                  <a:lnTo>
                    <a:pt x="5264" y="183194"/>
                  </a:lnTo>
                  <a:lnTo>
                    <a:pt x="15442" y="214969"/>
                  </a:lnTo>
                  <a:lnTo>
                    <a:pt x="26525" y="231925"/>
                  </a:lnTo>
                  <a:lnTo>
                    <a:pt x="35096" y="236212"/>
                  </a:lnTo>
                  <a:lnTo>
                    <a:pt x="57097" y="237857"/>
                  </a:lnTo>
                  <a:lnTo>
                    <a:pt x="90202" y="226616"/>
                  </a:lnTo>
                  <a:lnTo>
                    <a:pt x="139303" y="188273"/>
                  </a:lnTo>
                  <a:lnTo>
                    <a:pt x="155244" y="161882"/>
                  </a:lnTo>
                  <a:lnTo>
                    <a:pt x="167375" y="131835"/>
                  </a:lnTo>
                  <a:lnTo>
                    <a:pt x="171110" y="129712"/>
                  </a:lnTo>
                  <a:lnTo>
                    <a:pt x="174770" y="132975"/>
                  </a:lnTo>
                  <a:lnTo>
                    <a:pt x="178379" y="139830"/>
                  </a:lnTo>
                  <a:lnTo>
                    <a:pt x="184173" y="198925"/>
                  </a:lnTo>
                  <a:lnTo>
                    <a:pt x="188436" y="258085"/>
                  </a:lnTo>
                  <a:lnTo>
                    <a:pt x="194607" y="314831"/>
                  </a:lnTo>
                  <a:lnTo>
                    <a:pt x="194656" y="377166"/>
                  </a:lnTo>
                  <a:lnTo>
                    <a:pt x="185598" y="427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75192" y="621181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31585" y="0"/>
                  </a:moveTo>
                  <a:lnTo>
                    <a:pt x="20406" y="16767"/>
                  </a:lnTo>
                  <a:lnTo>
                    <a:pt x="13455" y="49552"/>
                  </a:lnTo>
                  <a:lnTo>
                    <a:pt x="9936" y="10255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69907" y="568538"/>
              <a:ext cx="631710" cy="810696"/>
            </a:xfrm>
            <a:custGeom>
              <a:avLst/>
              <a:gdLst/>
              <a:ahLst/>
              <a:cxnLst/>
              <a:rect l="0" t="0" r="0" b="0"/>
              <a:pathLst>
                <a:path w="631710" h="810696">
                  <a:moveTo>
                    <a:pt x="631709" y="0"/>
                  </a:moveTo>
                  <a:lnTo>
                    <a:pt x="602401" y="55141"/>
                  </a:lnTo>
                  <a:lnTo>
                    <a:pt x="565257" y="114756"/>
                  </a:lnTo>
                  <a:lnTo>
                    <a:pt x="515464" y="175553"/>
                  </a:lnTo>
                  <a:lnTo>
                    <a:pt x="457608" y="236765"/>
                  </a:lnTo>
                  <a:lnTo>
                    <a:pt x="410405" y="298846"/>
                  </a:lnTo>
                  <a:lnTo>
                    <a:pt x="360355" y="360502"/>
                  </a:lnTo>
                  <a:lnTo>
                    <a:pt x="310737" y="423070"/>
                  </a:lnTo>
                  <a:lnTo>
                    <a:pt x="269754" y="471885"/>
                  </a:lnTo>
                  <a:lnTo>
                    <a:pt x="233565" y="523393"/>
                  </a:lnTo>
                  <a:lnTo>
                    <a:pt x="182659" y="585964"/>
                  </a:lnTo>
                  <a:lnTo>
                    <a:pt x="148488" y="635054"/>
                  </a:lnTo>
                  <a:lnTo>
                    <a:pt x="105500" y="694155"/>
                  </a:lnTo>
                  <a:lnTo>
                    <a:pt x="63213" y="745301"/>
                  </a:lnTo>
                  <a:lnTo>
                    <a:pt x="11560" y="798848"/>
                  </a:lnTo>
                  <a:lnTo>
                    <a:pt x="0" y="810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02596" y="57737"/>
              <a:ext cx="267394" cy="531859"/>
            </a:xfrm>
            <a:custGeom>
              <a:avLst/>
              <a:gdLst/>
              <a:ahLst/>
              <a:cxnLst/>
              <a:rect l="0" t="0" r="0" b="0"/>
              <a:pathLst>
                <a:path w="267394" h="531859">
                  <a:moveTo>
                    <a:pt x="267393" y="131775"/>
                  </a:moveTo>
                  <a:lnTo>
                    <a:pt x="251752" y="113795"/>
                  </a:lnTo>
                  <a:lnTo>
                    <a:pt x="220550" y="51356"/>
                  </a:lnTo>
                  <a:lnTo>
                    <a:pt x="199182" y="25149"/>
                  </a:lnTo>
                  <a:lnTo>
                    <a:pt x="180925" y="9907"/>
                  </a:lnTo>
                  <a:lnTo>
                    <a:pt x="154874" y="1572"/>
                  </a:lnTo>
                  <a:lnTo>
                    <a:pt x="113562" y="0"/>
                  </a:lnTo>
                  <a:lnTo>
                    <a:pt x="90229" y="5358"/>
                  </a:lnTo>
                  <a:lnTo>
                    <a:pt x="68161" y="15539"/>
                  </a:lnTo>
                  <a:lnTo>
                    <a:pt x="41595" y="40013"/>
                  </a:lnTo>
                  <a:lnTo>
                    <a:pt x="20064" y="79724"/>
                  </a:lnTo>
                  <a:lnTo>
                    <a:pt x="914" y="131853"/>
                  </a:lnTo>
                  <a:lnTo>
                    <a:pt x="0" y="152867"/>
                  </a:lnTo>
                  <a:lnTo>
                    <a:pt x="8945" y="194953"/>
                  </a:lnTo>
                  <a:lnTo>
                    <a:pt x="24180" y="220945"/>
                  </a:lnTo>
                  <a:lnTo>
                    <a:pt x="43095" y="233017"/>
                  </a:lnTo>
                  <a:lnTo>
                    <a:pt x="54690" y="237875"/>
                  </a:lnTo>
                  <a:lnTo>
                    <a:pt x="80051" y="240152"/>
                  </a:lnTo>
                  <a:lnTo>
                    <a:pt x="134461" y="232082"/>
                  </a:lnTo>
                  <a:lnTo>
                    <a:pt x="165095" y="216998"/>
                  </a:lnTo>
                  <a:lnTo>
                    <a:pt x="219953" y="177178"/>
                  </a:lnTo>
                  <a:lnTo>
                    <a:pt x="236699" y="150687"/>
                  </a:lnTo>
                  <a:lnTo>
                    <a:pt x="250499" y="117314"/>
                  </a:lnTo>
                  <a:lnTo>
                    <a:pt x="239621" y="172071"/>
                  </a:lnTo>
                  <a:lnTo>
                    <a:pt x="236937" y="221054"/>
                  </a:lnTo>
                  <a:lnTo>
                    <a:pt x="236143" y="272612"/>
                  </a:lnTo>
                  <a:lnTo>
                    <a:pt x="234737" y="324933"/>
                  </a:lnTo>
                  <a:lnTo>
                    <a:pt x="228602" y="376311"/>
                  </a:lnTo>
                  <a:lnTo>
                    <a:pt x="225936" y="439305"/>
                  </a:lnTo>
                  <a:lnTo>
                    <a:pt x="219820" y="496549"/>
                  </a:lnTo>
                  <a:lnTo>
                    <a:pt x="214751" y="531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59544" y="558010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9" y="14485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428420" y="2584033"/>
            <a:ext cx="3150313" cy="1200893"/>
            <a:chOff x="5428420" y="2584033"/>
            <a:chExt cx="3150313" cy="1200893"/>
          </a:xfrm>
        </p:grpSpPr>
        <p:sp>
          <p:nvSpPr>
            <p:cNvPr id="58" name="Freeform 57"/>
            <p:cNvSpPr/>
            <p:nvPr/>
          </p:nvSpPr>
          <p:spPr>
            <a:xfrm>
              <a:off x="8201700" y="2821637"/>
              <a:ext cx="31586" cy="589597"/>
            </a:xfrm>
            <a:custGeom>
              <a:avLst/>
              <a:gdLst/>
              <a:ahLst/>
              <a:cxnLst/>
              <a:rect l="0" t="0" r="0" b="0"/>
              <a:pathLst>
                <a:path w="31586" h="589597">
                  <a:moveTo>
                    <a:pt x="31585" y="0"/>
                  </a:moveTo>
                  <a:lnTo>
                    <a:pt x="20406" y="16768"/>
                  </a:lnTo>
                  <a:lnTo>
                    <a:pt x="5244" y="80261"/>
                  </a:lnTo>
                  <a:lnTo>
                    <a:pt x="1554" y="143364"/>
                  </a:lnTo>
                  <a:lnTo>
                    <a:pt x="460" y="194426"/>
                  </a:lnTo>
                  <a:lnTo>
                    <a:pt x="136" y="244911"/>
                  </a:lnTo>
                  <a:lnTo>
                    <a:pt x="27" y="304484"/>
                  </a:lnTo>
                  <a:lnTo>
                    <a:pt x="5594" y="366901"/>
                  </a:lnTo>
                  <a:lnTo>
                    <a:pt x="3477" y="412608"/>
                  </a:lnTo>
                  <a:lnTo>
                    <a:pt x="6619" y="472554"/>
                  </a:lnTo>
                  <a:lnTo>
                    <a:pt x="9370" y="525411"/>
                  </a:lnTo>
                  <a:lnTo>
                    <a:pt x="2043" y="578717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29844" y="2842694"/>
              <a:ext cx="292914" cy="422175"/>
            </a:xfrm>
            <a:custGeom>
              <a:avLst/>
              <a:gdLst/>
              <a:ahLst/>
              <a:cxnLst/>
              <a:rect l="0" t="0" r="0" b="0"/>
              <a:pathLst>
                <a:path w="292914" h="422175">
                  <a:moveTo>
                    <a:pt x="292913" y="242155"/>
                  </a:moveTo>
                  <a:lnTo>
                    <a:pt x="281734" y="230977"/>
                  </a:lnTo>
                  <a:lnTo>
                    <a:pt x="273762" y="230024"/>
                  </a:lnTo>
                  <a:lnTo>
                    <a:pt x="252426" y="235204"/>
                  </a:lnTo>
                  <a:lnTo>
                    <a:pt x="210175" y="264829"/>
                  </a:lnTo>
                  <a:lnTo>
                    <a:pt x="149218" y="322800"/>
                  </a:lnTo>
                  <a:lnTo>
                    <a:pt x="89178" y="363620"/>
                  </a:lnTo>
                  <a:lnTo>
                    <a:pt x="29376" y="412061"/>
                  </a:lnTo>
                  <a:lnTo>
                    <a:pt x="8499" y="422174"/>
                  </a:lnTo>
                  <a:lnTo>
                    <a:pt x="2698" y="419490"/>
                  </a:lnTo>
                  <a:lnTo>
                    <a:pt x="0" y="411851"/>
                  </a:lnTo>
                  <a:lnTo>
                    <a:pt x="1792" y="376274"/>
                  </a:lnTo>
                  <a:lnTo>
                    <a:pt x="7938" y="352066"/>
                  </a:lnTo>
                  <a:lnTo>
                    <a:pt x="35887" y="292956"/>
                  </a:lnTo>
                  <a:lnTo>
                    <a:pt x="50592" y="231739"/>
                  </a:lnTo>
                  <a:lnTo>
                    <a:pt x="61237" y="174728"/>
                  </a:lnTo>
                  <a:lnTo>
                    <a:pt x="71799" y="121961"/>
                  </a:lnTo>
                  <a:lnTo>
                    <a:pt x="76099" y="71232"/>
                  </a:lnTo>
                  <a:lnTo>
                    <a:pt x="76202" y="33974"/>
                  </a:lnTo>
                  <a:lnTo>
                    <a:pt x="82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35144" y="2758466"/>
              <a:ext cx="342198" cy="703334"/>
            </a:xfrm>
            <a:custGeom>
              <a:avLst/>
              <a:gdLst/>
              <a:ahLst/>
              <a:cxnLst/>
              <a:rect l="0" t="0" r="0" b="0"/>
              <a:pathLst>
                <a:path w="342198" h="703334">
                  <a:moveTo>
                    <a:pt x="313789" y="0"/>
                  </a:moveTo>
                  <a:lnTo>
                    <a:pt x="255171" y="9065"/>
                  </a:lnTo>
                  <a:lnTo>
                    <a:pt x="192592" y="10239"/>
                  </a:lnTo>
                  <a:lnTo>
                    <a:pt x="142438" y="11613"/>
                  </a:lnTo>
                  <a:lnTo>
                    <a:pt x="82976" y="21964"/>
                  </a:lnTo>
                  <a:lnTo>
                    <a:pt x="56787" y="29649"/>
                  </a:lnTo>
                  <a:lnTo>
                    <a:pt x="37349" y="40863"/>
                  </a:lnTo>
                  <a:lnTo>
                    <a:pt x="13252" y="71509"/>
                  </a:lnTo>
                  <a:lnTo>
                    <a:pt x="2472" y="110225"/>
                  </a:lnTo>
                  <a:lnTo>
                    <a:pt x="0" y="166399"/>
                  </a:lnTo>
                  <a:lnTo>
                    <a:pt x="12683" y="229488"/>
                  </a:lnTo>
                  <a:lnTo>
                    <a:pt x="31782" y="287356"/>
                  </a:lnTo>
                  <a:lnTo>
                    <a:pt x="39585" y="335659"/>
                  </a:lnTo>
                  <a:lnTo>
                    <a:pt x="42079" y="336076"/>
                  </a:lnTo>
                  <a:lnTo>
                    <a:pt x="60076" y="317120"/>
                  </a:lnTo>
                  <a:lnTo>
                    <a:pt x="84976" y="303232"/>
                  </a:lnTo>
                  <a:lnTo>
                    <a:pt x="120170" y="297297"/>
                  </a:lnTo>
                  <a:lnTo>
                    <a:pt x="173984" y="303697"/>
                  </a:lnTo>
                  <a:lnTo>
                    <a:pt x="213353" y="314072"/>
                  </a:lnTo>
                  <a:lnTo>
                    <a:pt x="262016" y="344621"/>
                  </a:lnTo>
                  <a:lnTo>
                    <a:pt x="315328" y="406349"/>
                  </a:lnTo>
                  <a:lnTo>
                    <a:pt x="334652" y="446523"/>
                  </a:lnTo>
                  <a:lnTo>
                    <a:pt x="342197" y="493652"/>
                  </a:lnTo>
                  <a:lnTo>
                    <a:pt x="338844" y="544660"/>
                  </a:lnTo>
                  <a:lnTo>
                    <a:pt x="324851" y="596819"/>
                  </a:lnTo>
                  <a:lnTo>
                    <a:pt x="305888" y="643729"/>
                  </a:lnTo>
                  <a:lnTo>
                    <a:pt x="286100" y="666687"/>
                  </a:lnTo>
                  <a:lnTo>
                    <a:pt x="260538" y="683520"/>
                  </a:lnTo>
                  <a:lnTo>
                    <a:pt x="213263" y="698404"/>
                  </a:lnTo>
                  <a:lnTo>
                    <a:pt x="162210" y="703333"/>
                  </a:lnTo>
                  <a:lnTo>
                    <a:pt x="98796" y="701880"/>
                  </a:lnTo>
                  <a:lnTo>
                    <a:pt x="37126" y="688567"/>
                  </a:lnTo>
                  <a:lnTo>
                    <a:pt x="18990" y="68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18555" y="2713518"/>
              <a:ext cx="356555" cy="676490"/>
            </a:xfrm>
            <a:custGeom>
              <a:avLst/>
              <a:gdLst/>
              <a:ahLst/>
              <a:cxnLst/>
              <a:rect l="0" t="0" r="0" b="0"/>
              <a:pathLst>
                <a:path w="356555" h="676490">
                  <a:moveTo>
                    <a:pt x="356554" y="76533"/>
                  </a:moveTo>
                  <a:lnTo>
                    <a:pt x="316982" y="110892"/>
                  </a:lnTo>
                  <a:lnTo>
                    <a:pt x="265455" y="167327"/>
                  </a:lnTo>
                  <a:lnTo>
                    <a:pt x="230024" y="218643"/>
                  </a:lnTo>
                  <a:lnTo>
                    <a:pt x="197634" y="275878"/>
                  </a:lnTo>
                  <a:lnTo>
                    <a:pt x="166447" y="329126"/>
                  </a:lnTo>
                  <a:lnTo>
                    <a:pt x="148927" y="363895"/>
                  </a:lnTo>
                  <a:lnTo>
                    <a:pt x="121588" y="422995"/>
                  </a:lnTo>
                  <a:lnTo>
                    <a:pt x="100844" y="476487"/>
                  </a:lnTo>
                  <a:lnTo>
                    <a:pt x="82876" y="535481"/>
                  </a:lnTo>
                  <a:lnTo>
                    <a:pt x="75423" y="583745"/>
                  </a:lnTo>
                  <a:lnTo>
                    <a:pt x="76333" y="628851"/>
                  </a:lnTo>
                  <a:lnTo>
                    <a:pt x="78494" y="641277"/>
                  </a:lnTo>
                  <a:lnTo>
                    <a:pt x="90252" y="661323"/>
                  </a:lnTo>
                  <a:lnTo>
                    <a:pt x="98300" y="669944"/>
                  </a:lnTo>
                  <a:lnTo>
                    <a:pt x="107176" y="674522"/>
                  </a:lnTo>
                  <a:lnTo>
                    <a:pt x="126395" y="676489"/>
                  </a:lnTo>
                  <a:lnTo>
                    <a:pt x="186096" y="665183"/>
                  </a:lnTo>
                  <a:lnTo>
                    <a:pt x="207095" y="657520"/>
                  </a:lnTo>
                  <a:lnTo>
                    <a:pt x="232071" y="638882"/>
                  </a:lnTo>
                  <a:lnTo>
                    <a:pt x="268599" y="586025"/>
                  </a:lnTo>
                  <a:lnTo>
                    <a:pt x="278630" y="545948"/>
                  </a:lnTo>
                  <a:lnTo>
                    <a:pt x="274738" y="518349"/>
                  </a:lnTo>
                  <a:lnTo>
                    <a:pt x="258764" y="462503"/>
                  </a:lnTo>
                  <a:lnTo>
                    <a:pt x="236721" y="426031"/>
                  </a:lnTo>
                  <a:lnTo>
                    <a:pt x="179235" y="383055"/>
                  </a:lnTo>
                  <a:lnTo>
                    <a:pt x="125146" y="354158"/>
                  </a:lnTo>
                  <a:lnTo>
                    <a:pt x="61775" y="314904"/>
                  </a:lnTo>
                  <a:lnTo>
                    <a:pt x="31345" y="292871"/>
                  </a:lnTo>
                  <a:lnTo>
                    <a:pt x="14705" y="274459"/>
                  </a:lnTo>
                  <a:lnTo>
                    <a:pt x="5749" y="251458"/>
                  </a:lnTo>
                  <a:lnTo>
                    <a:pt x="0" y="192975"/>
                  </a:lnTo>
                  <a:lnTo>
                    <a:pt x="14505" y="134672"/>
                  </a:lnTo>
                  <a:lnTo>
                    <a:pt x="28519" y="99219"/>
                  </a:lnTo>
                  <a:lnTo>
                    <a:pt x="53857" y="67657"/>
                  </a:lnTo>
                  <a:lnTo>
                    <a:pt x="114629" y="22004"/>
                  </a:lnTo>
                  <a:lnTo>
                    <a:pt x="167071" y="0"/>
                  </a:lnTo>
                  <a:lnTo>
                    <a:pt x="204225" y="175"/>
                  </a:lnTo>
                  <a:lnTo>
                    <a:pt x="240740" y="13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85298" y="2874279"/>
              <a:ext cx="283581" cy="649519"/>
            </a:xfrm>
            <a:custGeom>
              <a:avLst/>
              <a:gdLst/>
              <a:ahLst/>
              <a:cxnLst/>
              <a:rect l="0" t="0" r="0" b="0"/>
              <a:pathLst>
                <a:path w="283581" h="649519">
                  <a:moveTo>
                    <a:pt x="247531" y="0"/>
                  </a:moveTo>
                  <a:lnTo>
                    <a:pt x="204839" y="3120"/>
                  </a:lnTo>
                  <a:lnTo>
                    <a:pt x="152010" y="9065"/>
                  </a:lnTo>
                  <a:lnTo>
                    <a:pt x="102375" y="10095"/>
                  </a:lnTo>
                  <a:lnTo>
                    <a:pt x="50624" y="15990"/>
                  </a:lnTo>
                  <a:lnTo>
                    <a:pt x="25096" y="28164"/>
                  </a:lnTo>
                  <a:lnTo>
                    <a:pt x="15013" y="36323"/>
                  </a:lnTo>
                  <a:lnTo>
                    <a:pt x="3810" y="57868"/>
                  </a:lnTo>
                  <a:lnTo>
                    <a:pt x="0" y="83041"/>
                  </a:lnTo>
                  <a:lnTo>
                    <a:pt x="7087" y="137330"/>
                  </a:lnTo>
                  <a:lnTo>
                    <a:pt x="14162" y="193113"/>
                  </a:lnTo>
                  <a:lnTo>
                    <a:pt x="14390" y="248023"/>
                  </a:lnTo>
                  <a:lnTo>
                    <a:pt x="10161" y="271670"/>
                  </a:lnTo>
                  <a:lnTo>
                    <a:pt x="10906" y="275870"/>
                  </a:lnTo>
                  <a:lnTo>
                    <a:pt x="13742" y="275160"/>
                  </a:lnTo>
                  <a:lnTo>
                    <a:pt x="43912" y="249145"/>
                  </a:lnTo>
                  <a:lnTo>
                    <a:pt x="66177" y="240193"/>
                  </a:lnTo>
                  <a:lnTo>
                    <a:pt x="105019" y="239754"/>
                  </a:lnTo>
                  <a:lnTo>
                    <a:pt x="164962" y="251257"/>
                  </a:lnTo>
                  <a:lnTo>
                    <a:pt x="194730" y="268379"/>
                  </a:lnTo>
                  <a:lnTo>
                    <a:pt x="219538" y="291780"/>
                  </a:lnTo>
                  <a:lnTo>
                    <a:pt x="252530" y="344072"/>
                  </a:lnTo>
                  <a:lnTo>
                    <a:pt x="271005" y="400068"/>
                  </a:lnTo>
                  <a:lnTo>
                    <a:pt x="283580" y="454152"/>
                  </a:lnTo>
                  <a:lnTo>
                    <a:pt x="279789" y="507741"/>
                  </a:lnTo>
                  <a:lnTo>
                    <a:pt x="268917" y="560014"/>
                  </a:lnTo>
                  <a:lnTo>
                    <a:pt x="253526" y="590876"/>
                  </a:lnTo>
                  <a:lnTo>
                    <a:pt x="231868" y="613952"/>
                  </a:lnTo>
                  <a:lnTo>
                    <a:pt x="205475" y="630836"/>
                  </a:lnTo>
                  <a:lnTo>
                    <a:pt x="157731" y="645749"/>
                  </a:lnTo>
                  <a:lnTo>
                    <a:pt x="108879" y="649518"/>
                  </a:lnTo>
                  <a:lnTo>
                    <a:pt x="58018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80228" y="3484932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0"/>
                  </a:moveTo>
                  <a:lnTo>
                    <a:pt x="96220" y="58617"/>
                  </a:lnTo>
                  <a:lnTo>
                    <a:pt x="84012" y="93407"/>
                  </a:lnTo>
                  <a:lnTo>
                    <a:pt x="49032" y="14722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28420" y="2584033"/>
              <a:ext cx="3150313" cy="1200893"/>
            </a:xfrm>
            <a:custGeom>
              <a:avLst/>
              <a:gdLst/>
              <a:ahLst/>
              <a:cxnLst/>
              <a:rect l="0" t="0" r="0" b="0"/>
              <a:pathLst>
                <a:path w="3150313" h="1200893">
                  <a:moveTo>
                    <a:pt x="478067" y="195490"/>
                  </a:moveTo>
                  <a:lnTo>
                    <a:pt x="416956" y="214618"/>
                  </a:lnTo>
                  <a:lnTo>
                    <a:pt x="356935" y="239704"/>
                  </a:lnTo>
                  <a:lnTo>
                    <a:pt x="303404" y="269344"/>
                  </a:lnTo>
                  <a:lnTo>
                    <a:pt x="257822" y="295130"/>
                  </a:lnTo>
                  <a:lnTo>
                    <a:pt x="196992" y="345513"/>
                  </a:lnTo>
                  <a:lnTo>
                    <a:pt x="143630" y="406290"/>
                  </a:lnTo>
                  <a:lnTo>
                    <a:pt x="99258" y="466132"/>
                  </a:lnTo>
                  <a:lnTo>
                    <a:pt x="86269" y="483061"/>
                  </a:lnTo>
                  <a:lnTo>
                    <a:pt x="58986" y="538426"/>
                  </a:lnTo>
                  <a:lnTo>
                    <a:pt x="36603" y="594980"/>
                  </a:lnTo>
                  <a:lnTo>
                    <a:pt x="18419" y="655373"/>
                  </a:lnTo>
                  <a:lnTo>
                    <a:pt x="4304" y="709550"/>
                  </a:lnTo>
                  <a:lnTo>
                    <a:pt x="0" y="766604"/>
                  </a:lnTo>
                  <a:lnTo>
                    <a:pt x="6135" y="824843"/>
                  </a:lnTo>
                  <a:lnTo>
                    <a:pt x="21600" y="879144"/>
                  </a:lnTo>
                  <a:lnTo>
                    <a:pt x="48410" y="929158"/>
                  </a:lnTo>
                  <a:lnTo>
                    <a:pt x="83321" y="982391"/>
                  </a:lnTo>
                  <a:lnTo>
                    <a:pt x="145099" y="1042469"/>
                  </a:lnTo>
                  <a:lnTo>
                    <a:pt x="207849" y="1084233"/>
                  </a:lnTo>
                  <a:lnTo>
                    <a:pt x="257432" y="1113009"/>
                  </a:lnTo>
                  <a:lnTo>
                    <a:pt x="320180" y="1135863"/>
                  </a:lnTo>
                  <a:lnTo>
                    <a:pt x="381121" y="1153560"/>
                  </a:lnTo>
                  <a:lnTo>
                    <a:pt x="417366" y="1160986"/>
                  </a:lnTo>
                  <a:lnTo>
                    <a:pt x="471536" y="1169084"/>
                  </a:lnTo>
                  <a:lnTo>
                    <a:pt x="527296" y="1180778"/>
                  </a:lnTo>
                  <a:lnTo>
                    <a:pt x="583371" y="1187421"/>
                  </a:lnTo>
                  <a:lnTo>
                    <a:pt x="639508" y="1194062"/>
                  </a:lnTo>
                  <a:lnTo>
                    <a:pt x="696827" y="1195374"/>
                  </a:lnTo>
                  <a:lnTo>
                    <a:pt x="760141" y="1198753"/>
                  </a:lnTo>
                  <a:lnTo>
                    <a:pt x="806919" y="1200892"/>
                  </a:lnTo>
                  <a:lnTo>
                    <a:pt x="869539" y="1196723"/>
                  </a:lnTo>
                  <a:lnTo>
                    <a:pt x="918362" y="1196001"/>
                  </a:lnTo>
                  <a:lnTo>
                    <a:pt x="978856" y="1195757"/>
                  </a:lnTo>
                  <a:lnTo>
                    <a:pt x="1038986" y="1195709"/>
                  </a:lnTo>
                  <a:lnTo>
                    <a:pt x="1101252" y="1195699"/>
                  </a:lnTo>
                  <a:lnTo>
                    <a:pt x="1150014" y="1195698"/>
                  </a:lnTo>
                  <a:lnTo>
                    <a:pt x="1201507" y="1195697"/>
                  </a:lnTo>
                  <a:lnTo>
                    <a:pt x="1264073" y="1195697"/>
                  </a:lnTo>
                  <a:lnTo>
                    <a:pt x="1314331" y="1195697"/>
                  </a:lnTo>
                  <a:lnTo>
                    <a:pt x="1366268" y="1195697"/>
                  </a:lnTo>
                  <a:lnTo>
                    <a:pt x="1417531" y="1194527"/>
                  </a:lnTo>
                  <a:lnTo>
                    <a:pt x="1480487" y="1187364"/>
                  </a:lnTo>
                  <a:lnTo>
                    <a:pt x="1531572" y="1185819"/>
                  </a:lnTo>
                  <a:lnTo>
                    <a:pt x="1580634" y="1185361"/>
                  </a:lnTo>
                  <a:lnTo>
                    <a:pt x="1627926" y="1185226"/>
                  </a:lnTo>
                  <a:lnTo>
                    <a:pt x="1678983" y="1185186"/>
                  </a:lnTo>
                  <a:lnTo>
                    <a:pt x="1728036" y="1185174"/>
                  </a:lnTo>
                  <a:lnTo>
                    <a:pt x="1775326" y="1185170"/>
                  </a:lnTo>
                  <a:lnTo>
                    <a:pt x="1826382" y="1182049"/>
                  </a:lnTo>
                  <a:lnTo>
                    <a:pt x="1875435" y="1176835"/>
                  </a:lnTo>
                  <a:lnTo>
                    <a:pt x="1933932" y="1169485"/>
                  </a:lnTo>
                  <a:lnTo>
                    <a:pt x="1982041" y="1165704"/>
                  </a:lnTo>
                  <a:lnTo>
                    <a:pt x="2042294" y="1157191"/>
                  </a:lnTo>
                  <a:lnTo>
                    <a:pt x="2099256" y="1151176"/>
                  </a:lnTo>
                  <a:lnTo>
                    <a:pt x="2155568" y="1139070"/>
                  </a:lnTo>
                  <a:lnTo>
                    <a:pt x="2211752" y="1126583"/>
                  </a:lnTo>
                  <a:lnTo>
                    <a:pt x="2267910" y="1116664"/>
                  </a:lnTo>
                  <a:lnTo>
                    <a:pt x="2310025" y="1105600"/>
                  </a:lnTo>
                  <a:lnTo>
                    <a:pt x="2366177" y="1096272"/>
                  </a:lnTo>
                  <a:lnTo>
                    <a:pt x="2421159" y="1083164"/>
                  </a:lnTo>
                  <a:lnTo>
                    <a:pt x="2483454" y="1065815"/>
                  </a:lnTo>
                  <a:lnTo>
                    <a:pt x="2544040" y="1048294"/>
                  </a:lnTo>
                  <a:lnTo>
                    <a:pt x="2604922" y="1030750"/>
                  </a:lnTo>
                  <a:lnTo>
                    <a:pt x="2666390" y="1013203"/>
                  </a:lnTo>
                  <a:lnTo>
                    <a:pt x="2728759" y="995656"/>
                  </a:lnTo>
                  <a:lnTo>
                    <a:pt x="2783491" y="978108"/>
                  </a:lnTo>
                  <a:lnTo>
                    <a:pt x="2846951" y="955881"/>
                  </a:lnTo>
                  <a:lnTo>
                    <a:pt x="2895326" y="928441"/>
                  </a:lnTo>
                  <a:lnTo>
                    <a:pt x="2954924" y="895161"/>
                  </a:lnTo>
                  <a:lnTo>
                    <a:pt x="3014398" y="855834"/>
                  </a:lnTo>
                  <a:lnTo>
                    <a:pt x="3074419" y="799567"/>
                  </a:lnTo>
                  <a:lnTo>
                    <a:pt x="3110102" y="741182"/>
                  </a:lnTo>
                  <a:lnTo>
                    <a:pt x="3138250" y="680877"/>
                  </a:lnTo>
                  <a:lnTo>
                    <a:pt x="3148140" y="629947"/>
                  </a:lnTo>
                  <a:lnTo>
                    <a:pt x="3150312" y="567571"/>
                  </a:lnTo>
                  <a:lnTo>
                    <a:pt x="3142487" y="517346"/>
                  </a:lnTo>
                  <a:lnTo>
                    <a:pt x="3125869" y="466590"/>
                  </a:lnTo>
                  <a:lnTo>
                    <a:pt x="3099293" y="413164"/>
                  </a:lnTo>
                  <a:lnTo>
                    <a:pt x="3057283" y="357429"/>
                  </a:lnTo>
                  <a:lnTo>
                    <a:pt x="3001977" y="301215"/>
                  </a:lnTo>
                  <a:lnTo>
                    <a:pt x="2944642" y="258502"/>
                  </a:lnTo>
                  <a:lnTo>
                    <a:pt x="2889476" y="226087"/>
                  </a:lnTo>
                  <a:lnTo>
                    <a:pt x="2835021" y="193665"/>
                  </a:lnTo>
                  <a:lnTo>
                    <a:pt x="2775287" y="166322"/>
                  </a:lnTo>
                  <a:lnTo>
                    <a:pt x="2720901" y="146675"/>
                  </a:lnTo>
                  <a:lnTo>
                    <a:pt x="2662440" y="128851"/>
                  </a:lnTo>
                  <a:lnTo>
                    <a:pt x="2602359" y="111267"/>
                  </a:lnTo>
                  <a:lnTo>
                    <a:pt x="2541545" y="93715"/>
                  </a:lnTo>
                  <a:lnTo>
                    <a:pt x="2488295" y="79677"/>
                  </a:lnTo>
                  <a:lnTo>
                    <a:pt x="2432717" y="71228"/>
                  </a:lnTo>
                  <a:lnTo>
                    <a:pt x="2376678" y="62323"/>
                  </a:lnTo>
                  <a:lnTo>
                    <a:pt x="2320548" y="56232"/>
                  </a:lnTo>
                  <a:lnTo>
                    <a:pt x="2264401" y="44110"/>
                  </a:lnTo>
                  <a:lnTo>
                    <a:pt x="2208249" y="37686"/>
                  </a:lnTo>
                  <a:lnTo>
                    <a:pt x="2161457" y="29540"/>
                  </a:lnTo>
                  <a:lnTo>
                    <a:pt x="2115704" y="23078"/>
                  </a:lnTo>
                  <a:lnTo>
                    <a:pt x="2059686" y="18453"/>
                  </a:lnTo>
                  <a:lnTo>
                    <a:pt x="1998836" y="15720"/>
                  </a:lnTo>
                  <a:lnTo>
                    <a:pt x="1941756" y="8248"/>
                  </a:lnTo>
                  <a:lnTo>
                    <a:pt x="1885421" y="6426"/>
                  </a:lnTo>
                  <a:lnTo>
                    <a:pt x="1829233" y="0"/>
                  </a:lnTo>
                  <a:lnTo>
                    <a:pt x="1773073" y="4450"/>
                  </a:lnTo>
                  <a:lnTo>
                    <a:pt x="1716920" y="5675"/>
                  </a:lnTo>
                  <a:lnTo>
                    <a:pt x="1653532" y="5918"/>
                  </a:lnTo>
                  <a:lnTo>
                    <a:pt x="1594738" y="5965"/>
                  </a:lnTo>
                  <a:lnTo>
                    <a:pt x="1538064" y="5975"/>
                  </a:lnTo>
                  <a:lnTo>
                    <a:pt x="1480639" y="5977"/>
                  </a:lnTo>
                  <a:lnTo>
                    <a:pt x="1417304" y="5977"/>
                  </a:lnTo>
                  <a:lnTo>
                    <a:pt x="1370522" y="9097"/>
                  </a:lnTo>
                  <a:lnTo>
                    <a:pt x="1307901" y="15042"/>
                  </a:lnTo>
                  <a:lnTo>
                    <a:pt x="1259078" y="21661"/>
                  </a:lnTo>
                  <a:lnTo>
                    <a:pt x="1197413" y="33208"/>
                  </a:lnTo>
                  <a:lnTo>
                    <a:pt x="1147311" y="37442"/>
                  </a:lnTo>
                  <a:lnTo>
                    <a:pt x="1095422" y="44416"/>
                  </a:lnTo>
                  <a:lnTo>
                    <a:pt x="1044172" y="48172"/>
                  </a:lnTo>
                  <a:lnTo>
                    <a:pt x="981221" y="59329"/>
                  </a:lnTo>
                  <a:lnTo>
                    <a:pt x="930136" y="66238"/>
                  </a:lnTo>
                  <a:lnTo>
                    <a:pt x="877955" y="74525"/>
                  </a:lnTo>
                  <a:lnTo>
                    <a:pt x="832354" y="83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16933" y="2678041"/>
              <a:ext cx="679674" cy="217296"/>
            </a:xfrm>
            <a:custGeom>
              <a:avLst/>
              <a:gdLst/>
              <a:ahLst/>
              <a:cxnLst/>
              <a:rect l="0" t="0" r="0" b="0"/>
              <a:pathLst>
                <a:path w="679674" h="217296">
                  <a:moveTo>
                    <a:pt x="679673" y="0"/>
                  </a:moveTo>
                  <a:lnTo>
                    <a:pt x="672882" y="1060"/>
                  </a:lnTo>
                  <a:lnTo>
                    <a:pt x="613493" y="15575"/>
                  </a:lnTo>
                  <a:lnTo>
                    <a:pt x="555731" y="30405"/>
                  </a:lnTo>
                  <a:lnTo>
                    <a:pt x="494164" y="46497"/>
                  </a:lnTo>
                  <a:lnTo>
                    <a:pt x="431468" y="64913"/>
                  </a:lnTo>
                  <a:lnTo>
                    <a:pt x="388295" y="81720"/>
                  </a:lnTo>
                  <a:lnTo>
                    <a:pt x="341811" y="96988"/>
                  </a:lnTo>
                  <a:lnTo>
                    <a:pt x="296975" y="108453"/>
                  </a:lnTo>
                  <a:lnTo>
                    <a:pt x="253651" y="119788"/>
                  </a:lnTo>
                  <a:lnTo>
                    <a:pt x="211000" y="136524"/>
                  </a:lnTo>
                  <a:lnTo>
                    <a:pt x="162408" y="155661"/>
                  </a:lnTo>
                  <a:lnTo>
                    <a:pt x="113125" y="174694"/>
                  </a:lnTo>
                  <a:lnTo>
                    <a:pt x="54835" y="197394"/>
                  </a:lnTo>
                  <a:lnTo>
                    <a:pt x="0" y="217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6180228" y="2674238"/>
            <a:ext cx="52643" cy="10529"/>
          </a:xfrm>
          <a:custGeom>
            <a:avLst/>
            <a:gdLst/>
            <a:ahLst/>
            <a:cxnLst/>
            <a:rect l="0" t="0" r="0" b="0"/>
            <a:pathLst>
              <a:path w="52643" h="10529">
                <a:moveTo>
                  <a:pt x="52642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471843" y="789637"/>
            <a:ext cx="2995510" cy="821224"/>
            <a:chOff x="1471843" y="789637"/>
            <a:chExt cx="2995510" cy="821224"/>
          </a:xfrm>
        </p:grpSpPr>
        <p:sp>
          <p:nvSpPr>
            <p:cNvPr id="2" name="Freeform 1"/>
            <p:cNvSpPr/>
            <p:nvPr/>
          </p:nvSpPr>
          <p:spPr>
            <a:xfrm>
              <a:off x="1471843" y="789637"/>
              <a:ext cx="344290" cy="628278"/>
            </a:xfrm>
            <a:custGeom>
              <a:avLst/>
              <a:gdLst/>
              <a:ahLst/>
              <a:cxnLst/>
              <a:rect l="0" t="0" r="0" b="0"/>
              <a:pathLst>
                <a:path w="344290" h="628278">
                  <a:moveTo>
                    <a:pt x="296944" y="0"/>
                  </a:moveTo>
                  <a:lnTo>
                    <a:pt x="233494" y="16788"/>
                  </a:lnTo>
                  <a:lnTo>
                    <a:pt x="185987" y="18622"/>
                  </a:lnTo>
                  <a:lnTo>
                    <a:pt x="136036" y="13446"/>
                  </a:lnTo>
                  <a:lnTo>
                    <a:pt x="76643" y="11105"/>
                  </a:lnTo>
                  <a:lnTo>
                    <a:pt x="25440" y="16231"/>
                  </a:lnTo>
                  <a:lnTo>
                    <a:pt x="16506" y="21349"/>
                  </a:lnTo>
                  <a:lnTo>
                    <a:pt x="3459" y="36395"/>
                  </a:lnTo>
                  <a:lnTo>
                    <a:pt x="0" y="61019"/>
                  </a:lnTo>
                  <a:lnTo>
                    <a:pt x="7311" y="118898"/>
                  </a:lnTo>
                  <a:lnTo>
                    <a:pt x="11086" y="166900"/>
                  </a:lnTo>
                  <a:lnTo>
                    <a:pt x="19596" y="228287"/>
                  </a:lnTo>
                  <a:lnTo>
                    <a:pt x="21600" y="261338"/>
                  </a:lnTo>
                  <a:lnTo>
                    <a:pt x="24474" y="270151"/>
                  </a:lnTo>
                  <a:lnTo>
                    <a:pt x="28730" y="273688"/>
                  </a:lnTo>
                  <a:lnTo>
                    <a:pt x="33907" y="273705"/>
                  </a:lnTo>
                  <a:lnTo>
                    <a:pt x="45898" y="264366"/>
                  </a:lnTo>
                  <a:lnTo>
                    <a:pt x="78249" y="229775"/>
                  </a:lnTo>
                  <a:lnTo>
                    <a:pt x="119322" y="210671"/>
                  </a:lnTo>
                  <a:lnTo>
                    <a:pt x="174125" y="203191"/>
                  </a:lnTo>
                  <a:lnTo>
                    <a:pt x="204923" y="207680"/>
                  </a:lnTo>
                  <a:lnTo>
                    <a:pt x="253291" y="229626"/>
                  </a:lnTo>
                  <a:lnTo>
                    <a:pt x="288235" y="257661"/>
                  </a:lnTo>
                  <a:lnTo>
                    <a:pt x="324798" y="311571"/>
                  </a:lnTo>
                  <a:lnTo>
                    <a:pt x="337411" y="371594"/>
                  </a:lnTo>
                  <a:lnTo>
                    <a:pt x="344289" y="410749"/>
                  </a:lnTo>
                  <a:lnTo>
                    <a:pt x="339958" y="458355"/>
                  </a:lnTo>
                  <a:lnTo>
                    <a:pt x="330096" y="505996"/>
                  </a:lnTo>
                  <a:lnTo>
                    <a:pt x="299736" y="563913"/>
                  </a:lnTo>
                  <a:lnTo>
                    <a:pt x="268005" y="598754"/>
                  </a:lnTo>
                  <a:lnTo>
                    <a:pt x="228968" y="620125"/>
                  </a:lnTo>
                  <a:lnTo>
                    <a:pt x="182177" y="628277"/>
                  </a:lnTo>
                  <a:lnTo>
                    <a:pt x="131268" y="625103"/>
                  </a:lnTo>
                  <a:lnTo>
                    <a:pt x="71239" y="605145"/>
                  </a:lnTo>
                  <a:lnTo>
                    <a:pt x="9656" y="564132"/>
                  </a:lnTo>
                  <a:lnTo>
                    <a:pt x="2146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85339" y="884393"/>
              <a:ext cx="440453" cy="513761"/>
            </a:xfrm>
            <a:custGeom>
              <a:avLst/>
              <a:gdLst/>
              <a:ahLst/>
              <a:cxnLst/>
              <a:rect l="0" t="0" r="0" b="0"/>
              <a:pathLst>
                <a:path w="440453" h="513761">
                  <a:moveTo>
                    <a:pt x="173003" y="0"/>
                  </a:moveTo>
                  <a:lnTo>
                    <a:pt x="119975" y="14655"/>
                  </a:lnTo>
                  <a:lnTo>
                    <a:pt x="88660" y="35928"/>
                  </a:lnTo>
                  <a:lnTo>
                    <a:pt x="55044" y="82963"/>
                  </a:lnTo>
                  <a:lnTo>
                    <a:pt x="24353" y="145615"/>
                  </a:lnTo>
                  <a:lnTo>
                    <a:pt x="8502" y="203632"/>
                  </a:lnTo>
                  <a:lnTo>
                    <a:pt x="0" y="243610"/>
                  </a:lnTo>
                  <a:lnTo>
                    <a:pt x="3849" y="298349"/>
                  </a:lnTo>
                  <a:lnTo>
                    <a:pt x="13569" y="357851"/>
                  </a:lnTo>
                  <a:lnTo>
                    <a:pt x="31916" y="410707"/>
                  </a:lnTo>
                  <a:lnTo>
                    <a:pt x="79077" y="472409"/>
                  </a:lnTo>
                  <a:lnTo>
                    <a:pt x="115667" y="499372"/>
                  </a:lnTo>
                  <a:lnTo>
                    <a:pt x="156144" y="511000"/>
                  </a:lnTo>
                  <a:lnTo>
                    <a:pt x="211743" y="513760"/>
                  </a:lnTo>
                  <a:lnTo>
                    <a:pt x="267786" y="504253"/>
                  </a:lnTo>
                  <a:lnTo>
                    <a:pt x="293507" y="496684"/>
                  </a:lnTo>
                  <a:lnTo>
                    <a:pt x="347897" y="460493"/>
                  </a:lnTo>
                  <a:lnTo>
                    <a:pt x="390953" y="413359"/>
                  </a:lnTo>
                  <a:lnTo>
                    <a:pt x="408636" y="377501"/>
                  </a:lnTo>
                  <a:lnTo>
                    <a:pt x="425091" y="314167"/>
                  </a:lnTo>
                  <a:lnTo>
                    <a:pt x="436039" y="262713"/>
                  </a:lnTo>
                  <a:lnTo>
                    <a:pt x="440452" y="210422"/>
                  </a:lnTo>
                  <a:lnTo>
                    <a:pt x="431231" y="161003"/>
                  </a:lnTo>
                  <a:lnTo>
                    <a:pt x="412744" y="107972"/>
                  </a:lnTo>
                  <a:lnTo>
                    <a:pt x="381016" y="63702"/>
                  </a:lnTo>
                  <a:lnTo>
                    <a:pt x="350060" y="34083"/>
                  </a:lnTo>
                  <a:lnTo>
                    <a:pt x="298271" y="12409"/>
                  </a:lnTo>
                  <a:lnTo>
                    <a:pt x="270791" y="6685"/>
                  </a:lnTo>
                  <a:lnTo>
                    <a:pt x="215022" y="12542"/>
                  </a:lnTo>
                  <a:lnTo>
                    <a:pt x="17300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79481" y="1400290"/>
              <a:ext cx="51482" cy="210571"/>
            </a:xfrm>
            <a:custGeom>
              <a:avLst/>
              <a:gdLst/>
              <a:ahLst/>
              <a:cxnLst/>
              <a:rect l="0" t="0" r="0" b="0"/>
              <a:pathLst>
                <a:path w="51482" h="210571">
                  <a:moveTo>
                    <a:pt x="0" y="0"/>
                  </a:moveTo>
                  <a:lnTo>
                    <a:pt x="9576" y="24046"/>
                  </a:lnTo>
                  <a:lnTo>
                    <a:pt x="39404" y="65182"/>
                  </a:lnTo>
                  <a:lnTo>
                    <a:pt x="46759" y="88241"/>
                  </a:lnTo>
                  <a:lnTo>
                    <a:pt x="51481" y="141173"/>
                  </a:lnTo>
                  <a:lnTo>
                    <a:pt x="45887" y="162569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13110" y="888197"/>
              <a:ext cx="397088" cy="551339"/>
            </a:xfrm>
            <a:custGeom>
              <a:avLst/>
              <a:gdLst/>
              <a:ahLst/>
              <a:cxnLst/>
              <a:rect l="0" t="0" r="0" b="0"/>
              <a:pathLst>
                <a:path w="397088" h="551339">
                  <a:moveTo>
                    <a:pt x="134869" y="17253"/>
                  </a:moveTo>
                  <a:lnTo>
                    <a:pt x="92177" y="31826"/>
                  </a:lnTo>
                  <a:lnTo>
                    <a:pt x="81841" y="37497"/>
                  </a:lnTo>
                  <a:lnTo>
                    <a:pt x="56116" y="67835"/>
                  </a:lnTo>
                  <a:lnTo>
                    <a:pt x="26462" y="128414"/>
                  </a:lnTo>
                  <a:lnTo>
                    <a:pt x="7472" y="180561"/>
                  </a:lnTo>
                  <a:lnTo>
                    <a:pt x="805" y="237606"/>
                  </a:lnTo>
                  <a:lnTo>
                    <a:pt x="0" y="287524"/>
                  </a:lnTo>
                  <a:lnTo>
                    <a:pt x="6650" y="343388"/>
                  </a:lnTo>
                  <a:lnTo>
                    <a:pt x="19378" y="402253"/>
                  </a:lnTo>
                  <a:lnTo>
                    <a:pt x="27388" y="424670"/>
                  </a:lnTo>
                  <a:lnTo>
                    <a:pt x="66272" y="481305"/>
                  </a:lnTo>
                  <a:lnTo>
                    <a:pt x="108895" y="527666"/>
                  </a:lnTo>
                  <a:lnTo>
                    <a:pt x="147710" y="544523"/>
                  </a:lnTo>
                  <a:lnTo>
                    <a:pt x="190666" y="551338"/>
                  </a:lnTo>
                  <a:lnTo>
                    <a:pt x="238619" y="542178"/>
                  </a:lnTo>
                  <a:lnTo>
                    <a:pt x="273104" y="524646"/>
                  </a:lnTo>
                  <a:lnTo>
                    <a:pt x="306887" y="495422"/>
                  </a:lnTo>
                  <a:lnTo>
                    <a:pt x="339903" y="450135"/>
                  </a:lnTo>
                  <a:lnTo>
                    <a:pt x="374343" y="394191"/>
                  </a:lnTo>
                  <a:lnTo>
                    <a:pt x="390533" y="353753"/>
                  </a:lnTo>
                  <a:lnTo>
                    <a:pt x="395845" y="305690"/>
                  </a:lnTo>
                  <a:lnTo>
                    <a:pt x="397087" y="263990"/>
                  </a:lnTo>
                  <a:lnTo>
                    <a:pt x="396470" y="219331"/>
                  </a:lnTo>
                  <a:lnTo>
                    <a:pt x="389545" y="158237"/>
                  </a:lnTo>
                  <a:lnTo>
                    <a:pt x="377745" y="114008"/>
                  </a:lnTo>
                  <a:lnTo>
                    <a:pt x="343501" y="54086"/>
                  </a:lnTo>
                  <a:lnTo>
                    <a:pt x="322351" y="32454"/>
                  </a:lnTo>
                  <a:lnTo>
                    <a:pt x="270645" y="9034"/>
                  </a:lnTo>
                  <a:lnTo>
                    <a:pt x="226182" y="0"/>
                  </a:lnTo>
                  <a:lnTo>
                    <a:pt x="182202" y="443"/>
                  </a:lnTo>
                  <a:lnTo>
                    <a:pt x="145397" y="6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40529" y="910905"/>
              <a:ext cx="500848" cy="506358"/>
            </a:xfrm>
            <a:custGeom>
              <a:avLst/>
              <a:gdLst/>
              <a:ahLst/>
              <a:cxnLst/>
              <a:rect l="0" t="0" r="0" b="0"/>
              <a:pathLst>
                <a:path w="500848" h="506358">
                  <a:moveTo>
                    <a:pt x="207574" y="47188"/>
                  </a:moveTo>
                  <a:lnTo>
                    <a:pt x="190807" y="36009"/>
                  </a:lnTo>
                  <a:lnTo>
                    <a:pt x="170096" y="33641"/>
                  </a:lnTo>
                  <a:lnTo>
                    <a:pt x="146464" y="37657"/>
                  </a:lnTo>
                  <a:lnTo>
                    <a:pt x="114598" y="53073"/>
                  </a:lnTo>
                  <a:lnTo>
                    <a:pt x="88649" y="74798"/>
                  </a:lnTo>
                  <a:lnTo>
                    <a:pt x="36722" y="136545"/>
                  </a:lnTo>
                  <a:lnTo>
                    <a:pt x="10872" y="190747"/>
                  </a:lnTo>
                  <a:lnTo>
                    <a:pt x="3168" y="217447"/>
                  </a:lnTo>
                  <a:lnTo>
                    <a:pt x="0" y="268431"/>
                  </a:lnTo>
                  <a:lnTo>
                    <a:pt x="11899" y="330090"/>
                  </a:lnTo>
                  <a:lnTo>
                    <a:pt x="26419" y="372131"/>
                  </a:lnTo>
                  <a:lnTo>
                    <a:pt x="65280" y="427166"/>
                  </a:lnTo>
                  <a:lnTo>
                    <a:pt x="93273" y="455742"/>
                  </a:lnTo>
                  <a:lnTo>
                    <a:pt x="150192" y="486760"/>
                  </a:lnTo>
                  <a:lnTo>
                    <a:pt x="212920" y="504551"/>
                  </a:lnTo>
                  <a:lnTo>
                    <a:pt x="264271" y="506357"/>
                  </a:lnTo>
                  <a:lnTo>
                    <a:pt x="315360" y="493114"/>
                  </a:lnTo>
                  <a:lnTo>
                    <a:pt x="368899" y="467678"/>
                  </a:lnTo>
                  <a:lnTo>
                    <a:pt x="424657" y="418676"/>
                  </a:lnTo>
                  <a:lnTo>
                    <a:pt x="451010" y="389535"/>
                  </a:lnTo>
                  <a:lnTo>
                    <a:pt x="477755" y="335304"/>
                  </a:lnTo>
                  <a:lnTo>
                    <a:pt x="497224" y="276982"/>
                  </a:lnTo>
                  <a:lnTo>
                    <a:pt x="500847" y="229399"/>
                  </a:lnTo>
                  <a:lnTo>
                    <a:pt x="499581" y="172536"/>
                  </a:lnTo>
                  <a:lnTo>
                    <a:pt x="484258" y="119293"/>
                  </a:lnTo>
                  <a:lnTo>
                    <a:pt x="448231" y="58788"/>
                  </a:lnTo>
                  <a:lnTo>
                    <a:pt x="425667" y="32456"/>
                  </a:lnTo>
                  <a:lnTo>
                    <a:pt x="396141" y="12954"/>
                  </a:lnTo>
                  <a:lnTo>
                    <a:pt x="352223" y="0"/>
                  </a:lnTo>
                  <a:lnTo>
                    <a:pt x="290566" y="4028"/>
                  </a:lnTo>
                  <a:lnTo>
                    <a:pt x="249688" y="15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95101" y="956314"/>
              <a:ext cx="472252" cy="492236"/>
            </a:xfrm>
            <a:custGeom>
              <a:avLst/>
              <a:gdLst/>
              <a:ahLst/>
              <a:cxnLst/>
              <a:rect l="0" t="0" r="0" b="0"/>
              <a:pathLst>
                <a:path w="472252" h="492236">
                  <a:moveTo>
                    <a:pt x="163655" y="22836"/>
                  </a:moveTo>
                  <a:lnTo>
                    <a:pt x="101563" y="37490"/>
                  </a:lnTo>
                  <a:lnTo>
                    <a:pt x="79907" y="53525"/>
                  </a:lnTo>
                  <a:lnTo>
                    <a:pt x="51103" y="88861"/>
                  </a:lnTo>
                  <a:lnTo>
                    <a:pt x="20412" y="150507"/>
                  </a:lnTo>
                  <a:lnTo>
                    <a:pt x="873" y="210878"/>
                  </a:lnTo>
                  <a:lnTo>
                    <a:pt x="0" y="250908"/>
                  </a:lnTo>
                  <a:lnTo>
                    <a:pt x="10185" y="312642"/>
                  </a:lnTo>
                  <a:lnTo>
                    <a:pt x="24633" y="367211"/>
                  </a:lnTo>
                  <a:lnTo>
                    <a:pt x="48803" y="408665"/>
                  </a:lnTo>
                  <a:lnTo>
                    <a:pt x="87286" y="445320"/>
                  </a:lnTo>
                  <a:lnTo>
                    <a:pt x="141118" y="476780"/>
                  </a:lnTo>
                  <a:lnTo>
                    <a:pt x="189863" y="490220"/>
                  </a:lnTo>
                  <a:lnTo>
                    <a:pt x="252497" y="492235"/>
                  </a:lnTo>
                  <a:lnTo>
                    <a:pt x="310536" y="476125"/>
                  </a:lnTo>
                  <a:lnTo>
                    <a:pt x="367580" y="443177"/>
                  </a:lnTo>
                  <a:lnTo>
                    <a:pt x="411492" y="405728"/>
                  </a:lnTo>
                  <a:lnTo>
                    <a:pt x="440641" y="352149"/>
                  </a:lnTo>
                  <a:lnTo>
                    <a:pt x="460715" y="302384"/>
                  </a:lnTo>
                  <a:lnTo>
                    <a:pt x="472251" y="251764"/>
                  </a:lnTo>
                  <a:lnTo>
                    <a:pt x="466854" y="195265"/>
                  </a:lnTo>
                  <a:lnTo>
                    <a:pt x="448934" y="144373"/>
                  </a:lnTo>
                  <a:lnTo>
                    <a:pt x="412890" y="91974"/>
                  </a:lnTo>
                  <a:lnTo>
                    <a:pt x="379133" y="50661"/>
                  </a:lnTo>
                  <a:lnTo>
                    <a:pt x="326679" y="14639"/>
                  </a:lnTo>
                  <a:lnTo>
                    <a:pt x="287737" y="0"/>
                  </a:lnTo>
                  <a:lnTo>
                    <a:pt x="226857" y="214"/>
                  </a:lnTo>
                  <a:lnTo>
                    <a:pt x="195241" y="17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905450" y="2474197"/>
            <a:ext cx="200043" cy="31586"/>
          </a:xfrm>
          <a:custGeom>
            <a:avLst/>
            <a:gdLst/>
            <a:ahLst/>
            <a:cxnLst/>
            <a:rect l="0" t="0" r="0" b="0"/>
            <a:pathLst>
              <a:path w="200043" h="31586">
                <a:moveTo>
                  <a:pt x="200042" y="0"/>
                </a:moveTo>
                <a:lnTo>
                  <a:pt x="141425" y="9064"/>
                </a:lnTo>
                <a:lnTo>
                  <a:pt x="87251" y="18644"/>
                </a:lnTo>
                <a:lnTo>
                  <a:pt x="34609" y="28682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526424" y="2198064"/>
            <a:ext cx="3874488" cy="1065771"/>
            <a:chOff x="526424" y="2198064"/>
            <a:chExt cx="3874488" cy="1065771"/>
          </a:xfrm>
        </p:grpSpPr>
        <p:sp>
          <p:nvSpPr>
            <p:cNvPr id="10" name="Freeform 9"/>
            <p:cNvSpPr/>
            <p:nvPr/>
          </p:nvSpPr>
          <p:spPr>
            <a:xfrm>
              <a:off x="1416549" y="2198064"/>
              <a:ext cx="352239" cy="546787"/>
            </a:xfrm>
            <a:custGeom>
              <a:avLst/>
              <a:gdLst/>
              <a:ahLst/>
              <a:cxnLst/>
              <a:rect l="0" t="0" r="0" b="0"/>
              <a:pathLst>
                <a:path w="352239" h="546787">
                  <a:moveTo>
                    <a:pt x="89026" y="44506"/>
                  </a:moveTo>
                  <a:lnTo>
                    <a:pt x="73385" y="70892"/>
                  </a:lnTo>
                  <a:lnTo>
                    <a:pt x="54182" y="127818"/>
                  </a:lnTo>
                  <a:lnTo>
                    <a:pt x="37887" y="160048"/>
                  </a:lnTo>
                  <a:lnTo>
                    <a:pt x="33877" y="162478"/>
                  </a:lnTo>
                  <a:lnTo>
                    <a:pt x="31203" y="159419"/>
                  </a:lnTo>
                  <a:lnTo>
                    <a:pt x="29420" y="152700"/>
                  </a:lnTo>
                  <a:lnTo>
                    <a:pt x="32500" y="126476"/>
                  </a:lnTo>
                  <a:lnTo>
                    <a:pt x="58778" y="67460"/>
                  </a:lnTo>
                  <a:lnTo>
                    <a:pt x="85780" y="23824"/>
                  </a:lnTo>
                  <a:lnTo>
                    <a:pt x="102791" y="8797"/>
                  </a:lnTo>
                  <a:lnTo>
                    <a:pt x="112241" y="3153"/>
                  </a:lnTo>
                  <a:lnTo>
                    <a:pt x="132099" y="0"/>
                  </a:lnTo>
                  <a:lnTo>
                    <a:pt x="142308" y="797"/>
                  </a:lnTo>
                  <a:lnTo>
                    <a:pt x="159890" y="11042"/>
                  </a:lnTo>
                  <a:lnTo>
                    <a:pt x="182942" y="39660"/>
                  </a:lnTo>
                  <a:lnTo>
                    <a:pt x="201471" y="80894"/>
                  </a:lnTo>
                  <a:lnTo>
                    <a:pt x="212623" y="141641"/>
                  </a:lnTo>
                  <a:lnTo>
                    <a:pt x="222061" y="194974"/>
                  </a:lnTo>
                  <a:lnTo>
                    <a:pt x="223590" y="251956"/>
                  </a:lnTo>
                  <a:lnTo>
                    <a:pt x="217339" y="308141"/>
                  </a:lnTo>
                  <a:lnTo>
                    <a:pt x="210168" y="363954"/>
                  </a:lnTo>
                  <a:lnTo>
                    <a:pt x="195147" y="413973"/>
                  </a:lnTo>
                  <a:lnTo>
                    <a:pt x="160811" y="474632"/>
                  </a:lnTo>
                  <a:lnTo>
                    <a:pt x="125822" y="520843"/>
                  </a:lnTo>
                  <a:lnTo>
                    <a:pt x="104600" y="534241"/>
                  </a:lnTo>
                  <a:lnTo>
                    <a:pt x="78400" y="542926"/>
                  </a:lnTo>
                  <a:lnTo>
                    <a:pt x="47258" y="546786"/>
                  </a:lnTo>
                  <a:lnTo>
                    <a:pt x="23279" y="542262"/>
                  </a:lnTo>
                  <a:lnTo>
                    <a:pt x="13609" y="537780"/>
                  </a:lnTo>
                  <a:lnTo>
                    <a:pt x="7163" y="528943"/>
                  </a:lnTo>
                  <a:lnTo>
                    <a:pt x="0" y="503526"/>
                  </a:lnTo>
                  <a:lnTo>
                    <a:pt x="1556" y="467511"/>
                  </a:lnTo>
                  <a:lnTo>
                    <a:pt x="15016" y="434613"/>
                  </a:lnTo>
                  <a:lnTo>
                    <a:pt x="33516" y="419488"/>
                  </a:lnTo>
                  <a:lnTo>
                    <a:pt x="83520" y="400246"/>
                  </a:lnTo>
                  <a:lnTo>
                    <a:pt x="124569" y="399994"/>
                  </a:lnTo>
                  <a:lnTo>
                    <a:pt x="180361" y="409220"/>
                  </a:lnTo>
                  <a:lnTo>
                    <a:pt x="236442" y="415375"/>
                  </a:lnTo>
                  <a:lnTo>
                    <a:pt x="298169" y="421920"/>
                  </a:lnTo>
                  <a:lnTo>
                    <a:pt x="352238" y="413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74072" y="2249441"/>
              <a:ext cx="287942" cy="519554"/>
            </a:xfrm>
            <a:custGeom>
              <a:avLst/>
              <a:gdLst/>
              <a:ahLst/>
              <a:cxnLst/>
              <a:rect l="0" t="0" r="0" b="0"/>
              <a:pathLst>
                <a:path w="287942" h="519554">
                  <a:moveTo>
                    <a:pt x="0" y="24714"/>
                  </a:moveTo>
                  <a:lnTo>
                    <a:pt x="48931" y="33047"/>
                  </a:lnTo>
                  <a:lnTo>
                    <a:pt x="108062" y="29220"/>
                  </a:lnTo>
                  <a:lnTo>
                    <a:pt x="164802" y="24434"/>
                  </a:lnTo>
                  <a:lnTo>
                    <a:pt x="221070" y="13437"/>
                  </a:lnTo>
                  <a:lnTo>
                    <a:pt x="271656" y="0"/>
                  </a:lnTo>
                  <a:lnTo>
                    <a:pt x="279370" y="2389"/>
                  </a:lnTo>
                  <a:lnTo>
                    <a:pt x="284513" y="8661"/>
                  </a:lnTo>
                  <a:lnTo>
                    <a:pt x="287941" y="17521"/>
                  </a:lnTo>
                  <a:lnTo>
                    <a:pt x="285511" y="39845"/>
                  </a:lnTo>
                  <a:lnTo>
                    <a:pt x="265716" y="99973"/>
                  </a:lnTo>
                  <a:lnTo>
                    <a:pt x="244383" y="157040"/>
                  </a:lnTo>
                  <a:lnTo>
                    <a:pt x="222968" y="208390"/>
                  </a:lnTo>
                  <a:lnTo>
                    <a:pt x="200750" y="266101"/>
                  </a:lnTo>
                  <a:lnTo>
                    <a:pt x="175352" y="319411"/>
                  </a:lnTo>
                  <a:lnTo>
                    <a:pt x="154864" y="372141"/>
                  </a:lnTo>
                  <a:lnTo>
                    <a:pt x="133232" y="429907"/>
                  </a:lnTo>
                  <a:lnTo>
                    <a:pt x="113362" y="481352"/>
                  </a:lnTo>
                  <a:lnTo>
                    <a:pt x="100269" y="503945"/>
                  </a:lnTo>
                  <a:lnTo>
                    <a:pt x="94757" y="5195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05741" y="2695295"/>
              <a:ext cx="77165" cy="200042"/>
            </a:xfrm>
            <a:custGeom>
              <a:avLst/>
              <a:gdLst/>
              <a:ahLst/>
              <a:cxnLst/>
              <a:rect l="0" t="0" r="0" b="0"/>
              <a:pathLst>
                <a:path w="77165" h="200042">
                  <a:moveTo>
                    <a:pt x="0" y="0"/>
                  </a:moveTo>
                  <a:lnTo>
                    <a:pt x="34746" y="37086"/>
                  </a:lnTo>
                  <a:lnTo>
                    <a:pt x="59322" y="95239"/>
                  </a:lnTo>
                  <a:lnTo>
                    <a:pt x="77164" y="147462"/>
                  </a:lnTo>
                  <a:lnTo>
                    <a:pt x="74849" y="168484"/>
                  </a:lnTo>
                  <a:lnTo>
                    <a:pt x="67191" y="186016"/>
                  </a:lnTo>
                  <a:lnTo>
                    <a:pt x="52642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00580" y="2253098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31585" y="0"/>
                  </a:moveTo>
                  <a:lnTo>
                    <a:pt x="24350" y="28726"/>
                  </a:lnTo>
                  <a:lnTo>
                    <a:pt x="21707" y="92112"/>
                  </a:lnTo>
                  <a:lnTo>
                    <a:pt x="21185" y="150386"/>
                  </a:lnTo>
                  <a:lnTo>
                    <a:pt x="21082" y="206957"/>
                  </a:lnTo>
                  <a:lnTo>
                    <a:pt x="21062" y="263192"/>
                  </a:lnTo>
                  <a:lnTo>
                    <a:pt x="15469" y="319361"/>
                  </a:lnTo>
                  <a:lnTo>
                    <a:pt x="11992" y="372656"/>
                  </a:lnTo>
                  <a:lnTo>
                    <a:pt x="10962" y="427311"/>
                  </a:lnTo>
                  <a:lnTo>
                    <a:pt x="3378" y="48743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11191" y="2237592"/>
              <a:ext cx="413926" cy="510346"/>
            </a:xfrm>
            <a:custGeom>
              <a:avLst/>
              <a:gdLst/>
              <a:ahLst/>
              <a:cxnLst/>
              <a:rect l="0" t="0" r="0" b="0"/>
              <a:pathLst>
                <a:path w="413926" h="510346">
                  <a:moveTo>
                    <a:pt x="0" y="47091"/>
                  </a:moveTo>
                  <a:lnTo>
                    <a:pt x="57265" y="47091"/>
                  </a:lnTo>
                  <a:lnTo>
                    <a:pt x="106655" y="43972"/>
                  </a:lnTo>
                  <a:lnTo>
                    <a:pt x="161453" y="35639"/>
                  </a:lnTo>
                  <a:lnTo>
                    <a:pt x="222143" y="25760"/>
                  </a:lnTo>
                  <a:lnTo>
                    <a:pt x="284580" y="15425"/>
                  </a:lnTo>
                  <a:lnTo>
                    <a:pt x="341294" y="8073"/>
                  </a:lnTo>
                  <a:lnTo>
                    <a:pt x="396790" y="0"/>
                  </a:lnTo>
                  <a:lnTo>
                    <a:pt x="404906" y="2829"/>
                  </a:lnTo>
                  <a:lnTo>
                    <a:pt x="410318" y="9394"/>
                  </a:lnTo>
                  <a:lnTo>
                    <a:pt x="413925" y="18450"/>
                  </a:lnTo>
                  <a:lnTo>
                    <a:pt x="412821" y="29167"/>
                  </a:lnTo>
                  <a:lnTo>
                    <a:pt x="387723" y="88000"/>
                  </a:lnTo>
                  <a:lnTo>
                    <a:pt x="357266" y="144809"/>
                  </a:lnTo>
                  <a:lnTo>
                    <a:pt x="330017" y="205192"/>
                  </a:lnTo>
                  <a:lnTo>
                    <a:pt x="307777" y="258389"/>
                  </a:lnTo>
                  <a:lnTo>
                    <a:pt x="286183" y="313957"/>
                  </a:lnTo>
                  <a:lnTo>
                    <a:pt x="263927" y="372569"/>
                  </a:lnTo>
                  <a:lnTo>
                    <a:pt x="245760" y="428338"/>
                  </a:lnTo>
                  <a:lnTo>
                    <a:pt x="234766" y="481755"/>
                  </a:lnTo>
                  <a:lnTo>
                    <a:pt x="231628" y="5103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79813" y="2274155"/>
              <a:ext cx="52643" cy="589597"/>
            </a:xfrm>
            <a:custGeom>
              <a:avLst/>
              <a:gdLst/>
              <a:ahLst/>
              <a:cxnLst/>
              <a:rect l="0" t="0" r="0" b="0"/>
              <a:pathLst>
                <a:path w="52643" h="589597">
                  <a:moveTo>
                    <a:pt x="52642" y="0"/>
                  </a:moveTo>
                  <a:lnTo>
                    <a:pt x="32856" y="60384"/>
                  </a:lnTo>
                  <a:lnTo>
                    <a:pt x="24553" y="114988"/>
                  </a:lnTo>
                  <a:lnTo>
                    <a:pt x="18973" y="165092"/>
                  </a:lnTo>
                  <a:lnTo>
                    <a:pt x="13031" y="212693"/>
                  </a:lnTo>
                  <a:lnTo>
                    <a:pt x="11270" y="263842"/>
                  </a:lnTo>
                  <a:lnTo>
                    <a:pt x="7628" y="316041"/>
                  </a:lnTo>
                  <a:lnTo>
                    <a:pt x="2260" y="365433"/>
                  </a:lnTo>
                  <a:lnTo>
                    <a:pt x="446" y="424044"/>
                  </a:lnTo>
                  <a:lnTo>
                    <a:pt x="132" y="477762"/>
                  </a:lnTo>
                  <a:lnTo>
                    <a:pt x="39" y="532544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64263" y="2232041"/>
              <a:ext cx="347136" cy="412829"/>
            </a:xfrm>
            <a:custGeom>
              <a:avLst/>
              <a:gdLst/>
              <a:ahLst/>
              <a:cxnLst/>
              <a:rect l="0" t="0" r="0" b="0"/>
              <a:pathLst>
                <a:path w="347136" h="412829">
                  <a:moveTo>
                    <a:pt x="347135" y="273741"/>
                  </a:moveTo>
                  <a:lnTo>
                    <a:pt x="292991" y="288313"/>
                  </a:lnTo>
                  <a:lnTo>
                    <a:pt x="238044" y="313144"/>
                  </a:lnTo>
                  <a:lnTo>
                    <a:pt x="182684" y="339212"/>
                  </a:lnTo>
                  <a:lnTo>
                    <a:pt x="155690" y="355531"/>
                  </a:lnTo>
                  <a:lnTo>
                    <a:pt x="97490" y="383601"/>
                  </a:lnTo>
                  <a:lnTo>
                    <a:pt x="36620" y="412181"/>
                  </a:lnTo>
                  <a:lnTo>
                    <a:pt x="25481" y="412828"/>
                  </a:lnTo>
                  <a:lnTo>
                    <a:pt x="6866" y="407307"/>
                  </a:lnTo>
                  <a:lnTo>
                    <a:pt x="2136" y="399050"/>
                  </a:lnTo>
                  <a:lnTo>
                    <a:pt x="0" y="374277"/>
                  </a:lnTo>
                  <a:lnTo>
                    <a:pt x="8160" y="317950"/>
                  </a:lnTo>
                  <a:lnTo>
                    <a:pt x="17671" y="268773"/>
                  </a:lnTo>
                  <a:lnTo>
                    <a:pt x="27898" y="217157"/>
                  </a:lnTo>
                  <a:lnTo>
                    <a:pt x="38337" y="167158"/>
                  </a:lnTo>
                  <a:lnTo>
                    <a:pt x="49226" y="111398"/>
                  </a:lnTo>
                  <a:lnTo>
                    <a:pt x="57312" y="55930"/>
                  </a:lnTo>
                  <a:lnTo>
                    <a:pt x="733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6424" y="3032249"/>
              <a:ext cx="3874488" cy="231586"/>
            </a:xfrm>
            <a:custGeom>
              <a:avLst/>
              <a:gdLst/>
              <a:ahLst/>
              <a:cxnLst/>
              <a:rect l="0" t="0" r="0" b="0"/>
              <a:pathLst>
                <a:path w="3874488" h="231586">
                  <a:moveTo>
                    <a:pt x="3874487" y="147357"/>
                  </a:moveTo>
                  <a:lnTo>
                    <a:pt x="3830120" y="147357"/>
                  </a:lnTo>
                  <a:lnTo>
                    <a:pt x="3771395" y="147357"/>
                  </a:lnTo>
                  <a:lnTo>
                    <a:pt x="3721629" y="147357"/>
                  </a:lnTo>
                  <a:lnTo>
                    <a:pt x="3669189" y="147357"/>
                  </a:lnTo>
                  <a:lnTo>
                    <a:pt x="3610887" y="147357"/>
                  </a:lnTo>
                  <a:lnTo>
                    <a:pt x="3554878" y="146187"/>
                  </a:lnTo>
                  <a:lnTo>
                    <a:pt x="3493179" y="138952"/>
                  </a:lnTo>
                  <a:lnTo>
                    <a:pt x="3447264" y="132703"/>
                  </a:lnTo>
                  <a:lnTo>
                    <a:pt x="3402681" y="126026"/>
                  </a:lnTo>
                  <a:lnTo>
                    <a:pt x="3357130" y="119159"/>
                  </a:lnTo>
                  <a:lnTo>
                    <a:pt x="3305689" y="112208"/>
                  </a:lnTo>
                  <a:lnTo>
                    <a:pt x="3254751" y="105219"/>
                  </a:lnTo>
                  <a:lnTo>
                    <a:pt x="3203645" y="99383"/>
                  </a:lnTo>
                  <a:lnTo>
                    <a:pt x="3149736" y="96789"/>
                  </a:lnTo>
                  <a:lnTo>
                    <a:pt x="3094581" y="92517"/>
                  </a:lnTo>
                  <a:lnTo>
                    <a:pt x="3037703" y="86719"/>
                  </a:lnTo>
                  <a:lnTo>
                    <a:pt x="2977328" y="80242"/>
                  </a:lnTo>
                  <a:lnTo>
                    <a:pt x="2915400" y="73464"/>
                  </a:lnTo>
                  <a:lnTo>
                    <a:pt x="2884146" y="70019"/>
                  </a:lnTo>
                  <a:lnTo>
                    <a:pt x="2851612" y="66553"/>
                  </a:lnTo>
                  <a:lnTo>
                    <a:pt x="2818224" y="63072"/>
                  </a:lnTo>
                  <a:lnTo>
                    <a:pt x="2784267" y="59581"/>
                  </a:lnTo>
                  <a:lnTo>
                    <a:pt x="2751100" y="56084"/>
                  </a:lnTo>
                  <a:lnTo>
                    <a:pt x="2718461" y="52583"/>
                  </a:lnTo>
                  <a:lnTo>
                    <a:pt x="2686173" y="49080"/>
                  </a:lnTo>
                  <a:lnTo>
                    <a:pt x="2651779" y="45574"/>
                  </a:lnTo>
                  <a:lnTo>
                    <a:pt x="2615982" y="42067"/>
                  </a:lnTo>
                  <a:lnTo>
                    <a:pt x="2579249" y="38559"/>
                  </a:lnTo>
                  <a:lnTo>
                    <a:pt x="2543062" y="35051"/>
                  </a:lnTo>
                  <a:lnTo>
                    <a:pt x="2507239" y="31542"/>
                  </a:lnTo>
                  <a:lnTo>
                    <a:pt x="2471658" y="28033"/>
                  </a:lnTo>
                  <a:lnTo>
                    <a:pt x="2436240" y="25694"/>
                  </a:lnTo>
                  <a:lnTo>
                    <a:pt x="2400929" y="24134"/>
                  </a:lnTo>
                  <a:lnTo>
                    <a:pt x="2365690" y="23094"/>
                  </a:lnTo>
                  <a:lnTo>
                    <a:pt x="2329330" y="21231"/>
                  </a:lnTo>
                  <a:lnTo>
                    <a:pt x="2292221" y="18820"/>
                  </a:lnTo>
                  <a:lnTo>
                    <a:pt x="2254614" y="16042"/>
                  </a:lnTo>
                  <a:lnTo>
                    <a:pt x="2216674" y="14190"/>
                  </a:lnTo>
                  <a:lnTo>
                    <a:pt x="2178513" y="12956"/>
                  </a:lnTo>
                  <a:lnTo>
                    <a:pt x="2140204" y="12133"/>
                  </a:lnTo>
                  <a:lnTo>
                    <a:pt x="2100627" y="10414"/>
                  </a:lnTo>
                  <a:lnTo>
                    <a:pt x="2060204" y="8098"/>
                  </a:lnTo>
                  <a:lnTo>
                    <a:pt x="2019217" y="5385"/>
                  </a:lnTo>
                  <a:lnTo>
                    <a:pt x="1979025" y="3576"/>
                  </a:lnTo>
                  <a:lnTo>
                    <a:pt x="1939361" y="2370"/>
                  </a:lnTo>
                  <a:lnTo>
                    <a:pt x="1900051" y="1566"/>
                  </a:lnTo>
                  <a:lnTo>
                    <a:pt x="1860976" y="1030"/>
                  </a:lnTo>
                  <a:lnTo>
                    <a:pt x="1822058" y="672"/>
                  </a:lnTo>
                  <a:lnTo>
                    <a:pt x="1783244" y="434"/>
                  </a:lnTo>
                  <a:lnTo>
                    <a:pt x="1743331" y="275"/>
                  </a:lnTo>
                  <a:lnTo>
                    <a:pt x="1702683" y="170"/>
                  </a:lnTo>
                  <a:lnTo>
                    <a:pt x="1661547" y="99"/>
                  </a:lnTo>
                  <a:lnTo>
                    <a:pt x="1621255" y="52"/>
                  </a:lnTo>
                  <a:lnTo>
                    <a:pt x="1581525" y="20"/>
                  </a:lnTo>
                  <a:lnTo>
                    <a:pt x="1542171" y="0"/>
                  </a:lnTo>
                  <a:lnTo>
                    <a:pt x="1501896" y="1155"/>
                  </a:lnTo>
                  <a:lnTo>
                    <a:pt x="1461009" y="3096"/>
                  </a:lnTo>
                  <a:lnTo>
                    <a:pt x="1419713" y="5559"/>
                  </a:lnTo>
                  <a:lnTo>
                    <a:pt x="1378144" y="7202"/>
                  </a:lnTo>
                  <a:lnTo>
                    <a:pt x="1336393" y="8297"/>
                  </a:lnTo>
                  <a:lnTo>
                    <a:pt x="1294521" y="9027"/>
                  </a:lnTo>
                  <a:lnTo>
                    <a:pt x="1252569" y="10683"/>
                  </a:lnTo>
                  <a:lnTo>
                    <a:pt x="1210562" y="12957"/>
                  </a:lnTo>
                  <a:lnTo>
                    <a:pt x="1168520" y="15643"/>
                  </a:lnTo>
                  <a:lnTo>
                    <a:pt x="1126454" y="18604"/>
                  </a:lnTo>
                  <a:lnTo>
                    <a:pt x="1084372" y="21747"/>
                  </a:lnTo>
                  <a:lnTo>
                    <a:pt x="1042279" y="25013"/>
                  </a:lnTo>
                  <a:lnTo>
                    <a:pt x="1000179" y="29529"/>
                  </a:lnTo>
                  <a:lnTo>
                    <a:pt x="958075" y="34880"/>
                  </a:lnTo>
                  <a:lnTo>
                    <a:pt x="915967" y="40787"/>
                  </a:lnTo>
                  <a:lnTo>
                    <a:pt x="875027" y="45894"/>
                  </a:lnTo>
                  <a:lnTo>
                    <a:pt x="834866" y="50470"/>
                  </a:lnTo>
                  <a:lnTo>
                    <a:pt x="795223" y="54689"/>
                  </a:lnTo>
                  <a:lnTo>
                    <a:pt x="754757" y="59842"/>
                  </a:lnTo>
                  <a:lnTo>
                    <a:pt x="713741" y="65617"/>
                  </a:lnTo>
                  <a:lnTo>
                    <a:pt x="672360" y="71807"/>
                  </a:lnTo>
                  <a:lnTo>
                    <a:pt x="631904" y="78273"/>
                  </a:lnTo>
                  <a:lnTo>
                    <a:pt x="592065" y="84923"/>
                  </a:lnTo>
                  <a:lnTo>
                    <a:pt x="552637" y="91696"/>
                  </a:lnTo>
                  <a:lnTo>
                    <a:pt x="513484" y="99722"/>
                  </a:lnTo>
                  <a:lnTo>
                    <a:pt x="474514" y="108581"/>
                  </a:lnTo>
                  <a:lnTo>
                    <a:pt x="435666" y="117997"/>
                  </a:lnTo>
                  <a:lnTo>
                    <a:pt x="398069" y="126614"/>
                  </a:lnTo>
                  <a:lnTo>
                    <a:pt x="361306" y="134698"/>
                  </a:lnTo>
                  <a:lnTo>
                    <a:pt x="325099" y="142427"/>
                  </a:lnTo>
                  <a:lnTo>
                    <a:pt x="288092" y="151089"/>
                  </a:lnTo>
                  <a:lnTo>
                    <a:pt x="250553" y="160374"/>
                  </a:lnTo>
                  <a:lnTo>
                    <a:pt x="212659" y="170073"/>
                  </a:lnTo>
                  <a:lnTo>
                    <a:pt x="178038" y="178879"/>
                  </a:lnTo>
                  <a:lnTo>
                    <a:pt x="114613" y="194902"/>
                  </a:lnTo>
                  <a:lnTo>
                    <a:pt x="64587" y="209822"/>
                  </a:lnTo>
                  <a:lnTo>
                    <a:pt x="19137" y="225137"/>
                  </a:lnTo>
                  <a:lnTo>
                    <a:pt x="0" y="2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" name="Straight Connector 18"/>
          <p:cNvCxnSpPr/>
          <p:nvPr/>
        </p:nvCxnSpPr>
        <p:spPr>
          <a:xfrm>
            <a:off x="4737823" y="63170"/>
            <a:ext cx="0" cy="6801410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5770823" y="733273"/>
            <a:ext cx="2082580" cy="751246"/>
            <a:chOff x="5770823" y="733273"/>
            <a:chExt cx="2082580" cy="751246"/>
          </a:xfrm>
        </p:grpSpPr>
        <p:sp>
          <p:nvSpPr>
            <p:cNvPr id="20" name="Freeform 19"/>
            <p:cNvSpPr/>
            <p:nvPr/>
          </p:nvSpPr>
          <p:spPr>
            <a:xfrm>
              <a:off x="5770823" y="733273"/>
              <a:ext cx="272535" cy="540676"/>
            </a:xfrm>
            <a:custGeom>
              <a:avLst/>
              <a:gdLst/>
              <a:ahLst/>
              <a:cxnLst/>
              <a:rect l="0" t="0" r="0" b="0"/>
              <a:pathLst>
                <a:path w="272535" h="540676">
                  <a:moveTo>
                    <a:pt x="272534" y="172177"/>
                  </a:moveTo>
                  <a:lnTo>
                    <a:pt x="269415" y="118033"/>
                  </a:lnTo>
                  <a:lnTo>
                    <a:pt x="257962" y="80095"/>
                  </a:lnTo>
                  <a:lnTo>
                    <a:pt x="236632" y="46628"/>
                  </a:lnTo>
                  <a:lnTo>
                    <a:pt x="217973" y="27470"/>
                  </a:lnTo>
                  <a:lnTo>
                    <a:pt x="166997" y="1491"/>
                  </a:lnTo>
                  <a:lnTo>
                    <a:pt x="142960" y="0"/>
                  </a:lnTo>
                  <a:lnTo>
                    <a:pt x="117850" y="4407"/>
                  </a:lnTo>
                  <a:lnTo>
                    <a:pt x="94991" y="14165"/>
                  </a:lnTo>
                  <a:lnTo>
                    <a:pt x="45160" y="62220"/>
                  </a:lnTo>
                  <a:lnTo>
                    <a:pt x="17657" y="100804"/>
                  </a:lnTo>
                  <a:lnTo>
                    <a:pt x="4903" y="138812"/>
                  </a:lnTo>
                  <a:lnTo>
                    <a:pt x="0" y="193576"/>
                  </a:lnTo>
                  <a:lnTo>
                    <a:pt x="1670" y="220292"/>
                  </a:lnTo>
                  <a:lnTo>
                    <a:pt x="21805" y="266040"/>
                  </a:lnTo>
                  <a:lnTo>
                    <a:pt x="28172" y="276866"/>
                  </a:lnTo>
                  <a:lnTo>
                    <a:pt x="47726" y="292015"/>
                  </a:lnTo>
                  <a:lnTo>
                    <a:pt x="72014" y="301478"/>
                  </a:lnTo>
                  <a:lnTo>
                    <a:pt x="110825" y="305635"/>
                  </a:lnTo>
                  <a:lnTo>
                    <a:pt x="145072" y="298808"/>
                  </a:lnTo>
                  <a:lnTo>
                    <a:pt x="198687" y="269557"/>
                  </a:lnTo>
                  <a:lnTo>
                    <a:pt x="224787" y="243535"/>
                  </a:lnTo>
                  <a:lnTo>
                    <a:pt x="259773" y="182500"/>
                  </a:lnTo>
                  <a:lnTo>
                    <a:pt x="262857" y="180229"/>
                  </a:lnTo>
                  <a:lnTo>
                    <a:pt x="263743" y="183394"/>
                  </a:lnTo>
                  <a:lnTo>
                    <a:pt x="262235" y="243108"/>
                  </a:lnTo>
                  <a:lnTo>
                    <a:pt x="262073" y="293929"/>
                  </a:lnTo>
                  <a:lnTo>
                    <a:pt x="262026" y="351752"/>
                  </a:lnTo>
                  <a:lnTo>
                    <a:pt x="262012" y="405279"/>
                  </a:lnTo>
                  <a:lnTo>
                    <a:pt x="258888" y="462760"/>
                  </a:lnTo>
                  <a:lnTo>
                    <a:pt x="252453" y="522789"/>
                  </a:lnTo>
                  <a:lnTo>
                    <a:pt x="251477" y="540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80228" y="1284476"/>
              <a:ext cx="56707" cy="168457"/>
            </a:xfrm>
            <a:custGeom>
              <a:avLst/>
              <a:gdLst/>
              <a:ahLst/>
              <a:cxnLst/>
              <a:rect l="0" t="0" r="0" b="0"/>
              <a:pathLst>
                <a:path w="56707" h="168457">
                  <a:moveTo>
                    <a:pt x="0" y="0"/>
                  </a:moveTo>
                  <a:lnTo>
                    <a:pt x="29308" y="34898"/>
                  </a:lnTo>
                  <a:lnTo>
                    <a:pt x="55644" y="95048"/>
                  </a:lnTo>
                  <a:lnTo>
                    <a:pt x="56706" y="115943"/>
                  </a:lnTo>
                  <a:lnTo>
                    <a:pt x="55351" y="126428"/>
                  </a:lnTo>
                  <a:lnTo>
                    <a:pt x="44487" y="144318"/>
                  </a:lnTo>
                  <a:lnTo>
                    <a:pt x="24879" y="161304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26736" y="783170"/>
              <a:ext cx="258860" cy="522364"/>
            </a:xfrm>
            <a:custGeom>
              <a:avLst/>
              <a:gdLst/>
              <a:ahLst/>
              <a:cxnLst/>
              <a:rect l="0" t="0" r="0" b="0"/>
              <a:pathLst>
                <a:path w="258860" h="522364">
                  <a:moveTo>
                    <a:pt x="258859" y="164394"/>
                  </a:moveTo>
                  <a:lnTo>
                    <a:pt x="240901" y="110519"/>
                  </a:lnTo>
                  <a:lnTo>
                    <a:pt x="218121" y="58947"/>
                  </a:lnTo>
                  <a:lnTo>
                    <a:pt x="183352" y="25369"/>
                  </a:lnTo>
                  <a:lnTo>
                    <a:pt x="163299" y="10578"/>
                  </a:lnTo>
                  <a:lnTo>
                    <a:pt x="139570" y="2445"/>
                  </a:lnTo>
                  <a:lnTo>
                    <a:pt x="114595" y="0"/>
                  </a:lnTo>
                  <a:lnTo>
                    <a:pt x="91797" y="2813"/>
                  </a:lnTo>
                  <a:lnTo>
                    <a:pt x="69966" y="14202"/>
                  </a:lnTo>
                  <a:lnTo>
                    <a:pt x="41064" y="40344"/>
                  </a:lnTo>
                  <a:lnTo>
                    <a:pt x="10337" y="86208"/>
                  </a:lnTo>
                  <a:lnTo>
                    <a:pt x="0" y="126540"/>
                  </a:lnTo>
                  <a:lnTo>
                    <a:pt x="2526" y="168126"/>
                  </a:lnTo>
                  <a:lnTo>
                    <a:pt x="13912" y="192959"/>
                  </a:lnTo>
                  <a:lnTo>
                    <a:pt x="44229" y="231908"/>
                  </a:lnTo>
                  <a:lnTo>
                    <a:pt x="71263" y="249259"/>
                  </a:lnTo>
                  <a:lnTo>
                    <a:pt x="101500" y="261809"/>
                  </a:lnTo>
                  <a:lnTo>
                    <a:pt x="122242" y="263062"/>
                  </a:lnTo>
                  <a:lnTo>
                    <a:pt x="143159" y="258549"/>
                  </a:lnTo>
                  <a:lnTo>
                    <a:pt x="173495" y="242855"/>
                  </a:lnTo>
                  <a:lnTo>
                    <a:pt x="197821" y="222217"/>
                  </a:lnTo>
                  <a:lnTo>
                    <a:pt x="245131" y="161886"/>
                  </a:lnTo>
                  <a:lnTo>
                    <a:pt x="249707" y="152194"/>
                  </a:lnTo>
                  <a:lnTo>
                    <a:pt x="252758" y="150411"/>
                  </a:lnTo>
                  <a:lnTo>
                    <a:pt x="254792" y="153902"/>
                  </a:lnTo>
                  <a:lnTo>
                    <a:pt x="258055" y="193127"/>
                  </a:lnTo>
                  <a:lnTo>
                    <a:pt x="251465" y="255511"/>
                  </a:lnTo>
                  <a:lnTo>
                    <a:pt x="249259" y="312665"/>
                  </a:lnTo>
                  <a:lnTo>
                    <a:pt x="247436" y="367164"/>
                  </a:lnTo>
                  <a:lnTo>
                    <a:pt x="241177" y="419186"/>
                  </a:lnTo>
                  <a:lnTo>
                    <a:pt x="238468" y="479279"/>
                  </a:lnTo>
                  <a:lnTo>
                    <a:pt x="237802" y="522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83184" y="796880"/>
              <a:ext cx="270951" cy="529711"/>
            </a:xfrm>
            <a:custGeom>
              <a:avLst/>
              <a:gdLst/>
              <a:ahLst/>
              <a:cxnLst/>
              <a:rect l="0" t="0" r="0" b="0"/>
              <a:pathLst>
                <a:path w="270951" h="529711">
                  <a:moveTo>
                    <a:pt x="270950" y="150684"/>
                  </a:moveTo>
                  <a:lnTo>
                    <a:pt x="256378" y="107993"/>
                  </a:lnTo>
                  <a:lnTo>
                    <a:pt x="217953" y="48468"/>
                  </a:lnTo>
                  <a:lnTo>
                    <a:pt x="184573" y="17929"/>
                  </a:lnTo>
                  <a:lnTo>
                    <a:pt x="148910" y="2035"/>
                  </a:lnTo>
                  <a:lnTo>
                    <a:pt x="125464" y="0"/>
                  </a:lnTo>
                  <a:lnTo>
                    <a:pt x="102174" y="4165"/>
                  </a:lnTo>
                  <a:lnTo>
                    <a:pt x="76226" y="13815"/>
                  </a:lnTo>
                  <a:lnTo>
                    <a:pt x="55335" y="29022"/>
                  </a:lnTo>
                  <a:lnTo>
                    <a:pt x="30420" y="60434"/>
                  </a:lnTo>
                  <a:lnTo>
                    <a:pt x="6629" y="112970"/>
                  </a:lnTo>
                  <a:lnTo>
                    <a:pt x="0" y="154458"/>
                  </a:lnTo>
                  <a:lnTo>
                    <a:pt x="9214" y="196386"/>
                  </a:lnTo>
                  <a:lnTo>
                    <a:pt x="26763" y="232856"/>
                  </a:lnTo>
                  <a:lnTo>
                    <a:pt x="46219" y="248816"/>
                  </a:lnTo>
                  <a:lnTo>
                    <a:pt x="57959" y="254710"/>
                  </a:lnTo>
                  <a:lnTo>
                    <a:pt x="86601" y="258139"/>
                  </a:lnTo>
                  <a:lnTo>
                    <a:pt x="116488" y="254594"/>
                  </a:lnTo>
                  <a:lnTo>
                    <a:pt x="153043" y="238274"/>
                  </a:lnTo>
                  <a:lnTo>
                    <a:pt x="193718" y="201911"/>
                  </a:lnTo>
                  <a:lnTo>
                    <a:pt x="235935" y="140032"/>
                  </a:lnTo>
                  <a:lnTo>
                    <a:pt x="240588" y="129544"/>
                  </a:lnTo>
                  <a:lnTo>
                    <a:pt x="243690" y="128402"/>
                  </a:lnTo>
                  <a:lnTo>
                    <a:pt x="245758" y="133490"/>
                  </a:lnTo>
                  <a:lnTo>
                    <a:pt x="254666" y="183683"/>
                  </a:lnTo>
                  <a:lnTo>
                    <a:pt x="253127" y="238450"/>
                  </a:lnTo>
                  <a:lnTo>
                    <a:pt x="245263" y="293542"/>
                  </a:lnTo>
                  <a:lnTo>
                    <a:pt x="241113" y="352500"/>
                  </a:lnTo>
                  <a:lnTo>
                    <a:pt x="234294" y="403244"/>
                  </a:lnTo>
                  <a:lnTo>
                    <a:pt x="230453" y="453504"/>
                  </a:lnTo>
                  <a:lnTo>
                    <a:pt x="229049" y="516440"/>
                  </a:lnTo>
                  <a:lnTo>
                    <a:pt x="228837" y="529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56772" y="849710"/>
              <a:ext cx="296631" cy="634809"/>
            </a:xfrm>
            <a:custGeom>
              <a:avLst/>
              <a:gdLst/>
              <a:ahLst/>
              <a:cxnLst/>
              <a:rect l="0" t="0" r="0" b="0"/>
              <a:pathLst>
                <a:path w="296631" h="634809">
                  <a:moveTo>
                    <a:pt x="255373" y="150497"/>
                  </a:moveTo>
                  <a:lnTo>
                    <a:pt x="260962" y="133729"/>
                  </a:lnTo>
                  <a:lnTo>
                    <a:pt x="260587" y="116138"/>
                  </a:lnTo>
                  <a:lnTo>
                    <a:pt x="255351" y="96622"/>
                  </a:lnTo>
                  <a:lnTo>
                    <a:pt x="226369" y="45050"/>
                  </a:lnTo>
                  <a:lnTo>
                    <a:pt x="200376" y="19167"/>
                  </a:lnTo>
                  <a:lnTo>
                    <a:pt x="170447" y="2270"/>
                  </a:lnTo>
                  <a:lnTo>
                    <a:pt x="143539" y="0"/>
                  </a:lnTo>
                  <a:lnTo>
                    <a:pt x="89782" y="8075"/>
                  </a:lnTo>
                  <a:lnTo>
                    <a:pt x="56181" y="23160"/>
                  </a:lnTo>
                  <a:lnTo>
                    <a:pt x="29586" y="48037"/>
                  </a:lnTo>
                  <a:lnTo>
                    <a:pt x="12478" y="77634"/>
                  </a:lnTo>
                  <a:lnTo>
                    <a:pt x="0" y="114220"/>
                  </a:lnTo>
                  <a:lnTo>
                    <a:pt x="72" y="154696"/>
                  </a:lnTo>
                  <a:lnTo>
                    <a:pt x="11747" y="201889"/>
                  </a:lnTo>
                  <a:lnTo>
                    <a:pt x="35370" y="241887"/>
                  </a:lnTo>
                  <a:lnTo>
                    <a:pt x="49969" y="256625"/>
                  </a:lnTo>
                  <a:lnTo>
                    <a:pt x="68156" y="267075"/>
                  </a:lnTo>
                  <a:lnTo>
                    <a:pt x="91057" y="269380"/>
                  </a:lnTo>
                  <a:lnTo>
                    <a:pt x="150417" y="258309"/>
                  </a:lnTo>
                  <a:lnTo>
                    <a:pt x="188660" y="246132"/>
                  </a:lnTo>
                  <a:lnTo>
                    <a:pt x="244378" y="207458"/>
                  </a:lnTo>
                  <a:lnTo>
                    <a:pt x="270702" y="180242"/>
                  </a:lnTo>
                  <a:lnTo>
                    <a:pt x="287731" y="149952"/>
                  </a:lnTo>
                  <a:lnTo>
                    <a:pt x="290983" y="148964"/>
                  </a:lnTo>
                  <a:lnTo>
                    <a:pt x="293151" y="154154"/>
                  </a:lnTo>
                  <a:lnTo>
                    <a:pt x="296630" y="204512"/>
                  </a:lnTo>
                  <a:lnTo>
                    <a:pt x="291644" y="253719"/>
                  </a:lnTo>
                  <a:lnTo>
                    <a:pt x="288347" y="310933"/>
                  </a:lnTo>
                  <a:lnTo>
                    <a:pt x="287370" y="361160"/>
                  </a:lnTo>
                  <a:lnTo>
                    <a:pt x="287080" y="411267"/>
                  </a:lnTo>
                  <a:lnTo>
                    <a:pt x="286994" y="463158"/>
                  </a:lnTo>
                  <a:lnTo>
                    <a:pt x="286969" y="515578"/>
                  </a:lnTo>
                  <a:lnTo>
                    <a:pt x="286960" y="577288"/>
                  </a:lnTo>
                  <a:lnTo>
                    <a:pt x="286958" y="634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095792" y="2200455"/>
            <a:ext cx="284271" cy="326385"/>
            <a:chOff x="5095792" y="2200455"/>
            <a:chExt cx="284271" cy="326385"/>
          </a:xfrm>
        </p:grpSpPr>
        <p:sp>
          <p:nvSpPr>
            <p:cNvPr id="26" name="Freeform 25"/>
            <p:cNvSpPr/>
            <p:nvPr/>
          </p:nvSpPr>
          <p:spPr>
            <a:xfrm>
              <a:off x="5253720" y="2200455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3293" y="27557"/>
                  </a:lnTo>
                  <a:lnTo>
                    <a:pt x="650" y="86899"/>
                  </a:lnTo>
                  <a:lnTo>
                    <a:pt x="193" y="137662"/>
                  </a:lnTo>
                  <a:lnTo>
                    <a:pt x="3176" y="189748"/>
                  </a:lnTo>
                  <a:lnTo>
                    <a:pt x="8350" y="239106"/>
                  </a:lnTo>
                  <a:lnTo>
                    <a:pt x="4509" y="29770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95792" y="2389969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284270" y="0"/>
                  </a:moveTo>
                  <a:lnTo>
                    <a:pt x="235339" y="11452"/>
                  </a:lnTo>
                  <a:lnTo>
                    <a:pt x="187494" y="21331"/>
                  </a:lnTo>
                  <a:lnTo>
                    <a:pt x="124514" y="29559"/>
                  </a:lnTo>
                  <a:lnTo>
                    <a:pt x="75628" y="36574"/>
                  </a:lnTo>
                  <a:lnTo>
                    <a:pt x="13195" y="4971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590632" y="1976702"/>
            <a:ext cx="2453141" cy="874326"/>
            <a:chOff x="5590632" y="1976702"/>
            <a:chExt cx="2453141" cy="874326"/>
          </a:xfrm>
        </p:grpSpPr>
        <p:sp>
          <p:nvSpPr>
            <p:cNvPr id="29" name="Freeform 28"/>
            <p:cNvSpPr/>
            <p:nvPr/>
          </p:nvSpPr>
          <p:spPr>
            <a:xfrm>
              <a:off x="6351853" y="1976702"/>
              <a:ext cx="238987" cy="592252"/>
            </a:xfrm>
            <a:custGeom>
              <a:avLst/>
              <a:gdLst/>
              <a:ahLst/>
              <a:cxnLst/>
              <a:rect l="0" t="0" r="0" b="0"/>
              <a:pathLst>
                <a:path w="238987" h="592252">
                  <a:moveTo>
                    <a:pt x="238986" y="118469"/>
                  </a:moveTo>
                  <a:lnTo>
                    <a:pt x="219858" y="65764"/>
                  </a:lnTo>
                  <a:lnTo>
                    <a:pt x="189183" y="22086"/>
                  </a:lnTo>
                  <a:lnTo>
                    <a:pt x="169278" y="8172"/>
                  </a:lnTo>
                  <a:lnTo>
                    <a:pt x="157419" y="2823"/>
                  </a:lnTo>
                  <a:lnTo>
                    <a:pt x="128645" y="0"/>
                  </a:lnTo>
                  <a:lnTo>
                    <a:pt x="99868" y="3815"/>
                  </a:lnTo>
                  <a:lnTo>
                    <a:pt x="79280" y="13309"/>
                  </a:lnTo>
                  <a:lnTo>
                    <a:pt x="26797" y="75826"/>
                  </a:lnTo>
                  <a:lnTo>
                    <a:pt x="7529" y="118962"/>
                  </a:lnTo>
                  <a:lnTo>
                    <a:pt x="0" y="163198"/>
                  </a:lnTo>
                  <a:lnTo>
                    <a:pt x="5862" y="211662"/>
                  </a:lnTo>
                  <a:lnTo>
                    <a:pt x="11763" y="233587"/>
                  </a:lnTo>
                  <a:lnTo>
                    <a:pt x="24524" y="251911"/>
                  </a:lnTo>
                  <a:lnTo>
                    <a:pt x="32841" y="260072"/>
                  </a:lnTo>
                  <a:lnTo>
                    <a:pt x="57679" y="269141"/>
                  </a:lnTo>
                  <a:lnTo>
                    <a:pt x="85876" y="270832"/>
                  </a:lnTo>
                  <a:lnTo>
                    <a:pt x="121480" y="258630"/>
                  </a:lnTo>
                  <a:lnTo>
                    <a:pt x="170003" y="226772"/>
                  </a:lnTo>
                  <a:lnTo>
                    <a:pt x="187091" y="200471"/>
                  </a:lnTo>
                  <a:lnTo>
                    <a:pt x="201005" y="167162"/>
                  </a:lnTo>
                  <a:lnTo>
                    <a:pt x="197389" y="223104"/>
                  </a:lnTo>
                  <a:lnTo>
                    <a:pt x="197025" y="276983"/>
                  </a:lnTo>
                  <a:lnTo>
                    <a:pt x="198087" y="327133"/>
                  </a:lnTo>
                  <a:lnTo>
                    <a:pt x="202481" y="369526"/>
                  </a:lnTo>
                  <a:lnTo>
                    <a:pt x="205214" y="412543"/>
                  </a:lnTo>
                  <a:lnTo>
                    <a:pt x="206752" y="473104"/>
                  </a:lnTo>
                  <a:lnTo>
                    <a:pt x="207208" y="524973"/>
                  </a:lnTo>
                  <a:lnTo>
                    <a:pt x="204224" y="563738"/>
                  </a:lnTo>
                  <a:lnTo>
                    <a:pt x="196872" y="592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11185" y="2007904"/>
              <a:ext cx="269251" cy="508407"/>
            </a:xfrm>
            <a:custGeom>
              <a:avLst/>
              <a:gdLst/>
              <a:ahLst/>
              <a:cxnLst/>
              <a:rect l="0" t="0" r="0" b="0"/>
              <a:pathLst>
                <a:path w="269251" h="508407">
                  <a:moveTo>
                    <a:pt x="269250" y="139909"/>
                  </a:moveTo>
                  <a:lnTo>
                    <a:pt x="249007" y="81292"/>
                  </a:lnTo>
                  <a:lnTo>
                    <a:pt x="229847" y="46502"/>
                  </a:lnTo>
                  <a:lnTo>
                    <a:pt x="198174" y="19556"/>
                  </a:lnTo>
                  <a:lnTo>
                    <a:pt x="164742" y="2344"/>
                  </a:lnTo>
                  <a:lnTo>
                    <a:pt x="137015" y="0"/>
                  </a:lnTo>
                  <a:lnTo>
                    <a:pt x="91639" y="8377"/>
                  </a:lnTo>
                  <a:lnTo>
                    <a:pt x="63970" y="20619"/>
                  </a:lnTo>
                  <a:lnTo>
                    <a:pt x="29832" y="47242"/>
                  </a:lnTo>
                  <a:lnTo>
                    <a:pt x="12323" y="67138"/>
                  </a:lnTo>
                  <a:lnTo>
                    <a:pt x="2982" y="90799"/>
                  </a:lnTo>
                  <a:lnTo>
                    <a:pt x="0" y="115743"/>
                  </a:lnTo>
                  <a:lnTo>
                    <a:pt x="10601" y="171085"/>
                  </a:lnTo>
                  <a:lnTo>
                    <a:pt x="23273" y="189250"/>
                  </a:lnTo>
                  <a:lnTo>
                    <a:pt x="31567" y="197369"/>
                  </a:lnTo>
                  <a:lnTo>
                    <a:pt x="56378" y="206391"/>
                  </a:lnTo>
                  <a:lnTo>
                    <a:pt x="84563" y="209231"/>
                  </a:lnTo>
                  <a:lnTo>
                    <a:pt x="108788" y="206594"/>
                  </a:lnTo>
                  <a:lnTo>
                    <a:pt x="142157" y="192943"/>
                  </a:lnTo>
                  <a:lnTo>
                    <a:pt x="168682" y="174080"/>
                  </a:lnTo>
                  <a:lnTo>
                    <a:pt x="219982" y="116264"/>
                  </a:lnTo>
                  <a:lnTo>
                    <a:pt x="234095" y="101714"/>
                  </a:lnTo>
                  <a:lnTo>
                    <a:pt x="237625" y="100408"/>
                  </a:lnTo>
                  <a:lnTo>
                    <a:pt x="238808" y="103046"/>
                  </a:lnTo>
                  <a:lnTo>
                    <a:pt x="236645" y="158798"/>
                  </a:lnTo>
                  <a:lnTo>
                    <a:pt x="229362" y="221976"/>
                  </a:lnTo>
                  <a:lnTo>
                    <a:pt x="227796" y="271850"/>
                  </a:lnTo>
                  <a:lnTo>
                    <a:pt x="227332" y="327961"/>
                  </a:lnTo>
                  <a:lnTo>
                    <a:pt x="227194" y="381632"/>
                  </a:lnTo>
                  <a:lnTo>
                    <a:pt x="227154" y="431459"/>
                  </a:lnTo>
                  <a:lnTo>
                    <a:pt x="219902" y="492554"/>
                  </a:lnTo>
                  <a:lnTo>
                    <a:pt x="216607" y="5084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61340" y="2015412"/>
              <a:ext cx="225786" cy="521956"/>
            </a:xfrm>
            <a:custGeom>
              <a:avLst/>
              <a:gdLst/>
              <a:ahLst/>
              <a:cxnLst/>
              <a:rect l="0" t="0" r="0" b="0"/>
              <a:pathLst>
                <a:path w="225786" h="521956">
                  <a:moveTo>
                    <a:pt x="208691" y="206101"/>
                  </a:moveTo>
                  <a:lnTo>
                    <a:pt x="225480" y="143820"/>
                  </a:lnTo>
                  <a:lnTo>
                    <a:pt x="225785" y="89770"/>
                  </a:lnTo>
                  <a:lnTo>
                    <a:pt x="219798" y="63151"/>
                  </a:lnTo>
                  <a:lnTo>
                    <a:pt x="203273" y="29604"/>
                  </a:lnTo>
                  <a:lnTo>
                    <a:pt x="190296" y="12234"/>
                  </a:lnTo>
                  <a:lnTo>
                    <a:pt x="170489" y="2955"/>
                  </a:lnTo>
                  <a:lnTo>
                    <a:pt x="146089" y="0"/>
                  </a:lnTo>
                  <a:lnTo>
                    <a:pt x="107214" y="6084"/>
                  </a:lnTo>
                  <a:lnTo>
                    <a:pt x="74118" y="22184"/>
                  </a:lnTo>
                  <a:lnTo>
                    <a:pt x="56854" y="35063"/>
                  </a:lnTo>
                  <a:lnTo>
                    <a:pt x="19518" y="92258"/>
                  </a:lnTo>
                  <a:lnTo>
                    <a:pt x="7631" y="119239"/>
                  </a:lnTo>
                  <a:lnTo>
                    <a:pt x="0" y="174688"/>
                  </a:lnTo>
                  <a:lnTo>
                    <a:pt x="1296" y="200328"/>
                  </a:lnTo>
                  <a:lnTo>
                    <a:pt x="9670" y="219523"/>
                  </a:lnTo>
                  <a:lnTo>
                    <a:pt x="27539" y="243483"/>
                  </a:lnTo>
                  <a:lnTo>
                    <a:pt x="35281" y="247400"/>
                  </a:lnTo>
                  <a:lnTo>
                    <a:pt x="53240" y="248632"/>
                  </a:lnTo>
                  <a:lnTo>
                    <a:pt x="72921" y="239041"/>
                  </a:lnTo>
                  <a:lnTo>
                    <a:pt x="100613" y="213911"/>
                  </a:lnTo>
                  <a:lnTo>
                    <a:pt x="145274" y="153219"/>
                  </a:lnTo>
                  <a:lnTo>
                    <a:pt x="167958" y="111297"/>
                  </a:lnTo>
                  <a:lnTo>
                    <a:pt x="171008" y="111313"/>
                  </a:lnTo>
                  <a:lnTo>
                    <a:pt x="175299" y="144870"/>
                  </a:lnTo>
                  <a:lnTo>
                    <a:pt x="176571" y="200436"/>
                  </a:lnTo>
                  <a:lnTo>
                    <a:pt x="175777" y="263564"/>
                  </a:lnTo>
                  <a:lnTo>
                    <a:pt x="168741" y="321826"/>
                  </a:lnTo>
                  <a:lnTo>
                    <a:pt x="167219" y="370241"/>
                  </a:lnTo>
                  <a:lnTo>
                    <a:pt x="163648" y="422801"/>
                  </a:lnTo>
                  <a:lnTo>
                    <a:pt x="157550" y="482482"/>
                  </a:lnTo>
                  <a:lnTo>
                    <a:pt x="156048" y="521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90632" y="2726892"/>
              <a:ext cx="2453141" cy="124136"/>
            </a:xfrm>
            <a:custGeom>
              <a:avLst/>
              <a:gdLst/>
              <a:ahLst/>
              <a:cxnLst/>
              <a:rect l="0" t="0" r="0" b="0"/>
              <a:pathLst>
                <a:path w="2453141" h="124136">
                  <a:moveTo>
                    <a:pt x="2453140" y="115802"/>
                  </a:moveTo>
                  <a:lnTo>
                    <a:pt x="2415662" y="124135"/>
                  </a:lnTo>
                  <a:lnTo>
                    <a:pt x="2377694" y="122561"/>
                  </a:lnTo>
                  <a:lnTo>
                    <a:pt x="2330569" y="114685"/>
                  </a:lnTo>
                  <a:lnTo>
                    <a:pt x="2272153" y="108062"/>
                  </a:lnTo>
                  <a:lnTo>
                    <a:pt x="2216630" y="102980"/>
                  </a:lnTo>
                  <a:lnTo>
                    <a:pt x="2155947" y="96372"/>
                  </a:lnTo>
                  <a:lnTo>
                    <a:pt x="2107460" y="89638"/>
                  </a:lnTo>
                  <a:lnTo>
                    <a:pt x="2056048" y="80234"/>
                  </a:lnTo>
                  <a:lnTo>
                    <a:pt x="2003771" y="75628"/>
                  </a:lnTo>
                  <a:lnTo>
                    <a:pt x="1951236" y="68673"/>
                  </a:lnTo>
                  <a:lnTo>
                    <a:pt x="1893036" y="59204"/>
                  </a:lnTo>
                  <a:lnTo>
                    <a:pt x="1831338" y="48989"/>
                  </a:lnTo>
                  <a:lnTo>
                    <a:pt x="1768604" y="44143"/>
                  </a:lnTo>
                  <a:lnTo>
                    <a:pt x="1723473" y="39890"/>
                  </a:lnTo>
                  <a:lnTo>
                    <a:pt x="1677288" y="35270"/>
                  </a:lnTo>
                  <a:lnTo>
                    <a:pt x="1633365" y="33217"/>
                  </a:lnTo>
                  <a:lnTo>
                    <a:pt x="1587326" y="29185"/>
                  </a:lnTo>
                  <a:lnTo>
                    <a:pt x="1538400" y="24663"/>
                  </a:lnTo>
                  <a:lnTo>
                    <a:pt x="1485458" y="22653"/>
                  </a:lnTo>
                  <a:lnTo>
                    <a:pt x="1433853" y="21760"/>
                  </a:lnTo>
                  <a:lnTo>
                    <a:pt x="1382452" y="20193"/>
                  </a:lnTo>
                  <a:lnTo>
                    <a:pt x="1328411" y="15597"/>
                  </a:lnTo>
                  <a:lnTo>
                    <a:pt x="1276317" y="12775"/>
                  </a:lnTo>
                  <a:lnTo>
                    <a:pt x="1224698" y="11521"/>
                  </a:lnTo>
                  <a:lnTo>
                    <a:pt x="1170561" y="10963"/>
                  </a:lnTo>
                  <a:lnTo>
                    <a:pt x="1115305" y="10715"/>
                  </a:lnTo>
                  <a:lnTo>
                    <a:pt x="1058380" y="10605"/>
                  </a:lnTo>
                  <a:lnTo>
                    <a:pt x="997986" y="10556"/>
                  </a:lnTo>
                  <a:lnTo>
                    <a:pt x="939169" y="7415"/>
                  </a:lnTo>
                  <a:lnTo>
                    <a:pt x="880662" y="3289"/>
                  </a:lnTo>
                  <a:lnTo>
                    <a:pt x="819564" y="1455"/>
                  </a:lnTo>
                  <a:lnTo>
                    <a:pt x="760434" y="640"/>
                  </a:lnTo>
                  <a:lnTo>
                    <a:pt x="701789" y="278"/>
                  </a:lnTo>
                  <a:lnTo>
                    <a:pt x="640629" y="117"/>
                  </a:lnTo>
                  <a:lnTo>
                    <a:pt x="578352" y="46"/>
                  </a:lnTo>
                  <a:lnTo>
                    <a:pt x="516748" y="14"/>
                  </a:lnTo>
                  <a:lnTo>
                    <a:pt x="458173" y="0"/>
                  </a:lnTo>
                  <a:lnTo>
                    <a:pt x="397825" y="3113"/>
                  </a:lnTo>
                  <a:lnTo>
                    <a:pt x="335908" y="8396"/>
                  </a:lnTo>
                  <a:lnTo>
                    <a:pt x="273294" y="14644"/>
                  </a:lnTo>
                  <a:lnTo>
                    <a:pt x="210372" y="21320"/>
                  </a:lnTo>
                  <a:lnTo>
                    <a:pt x="150820" y="27017"/>
                  </a:lnTo>
                  <a:lnTo>
                    <a:pt x="100957" y="29549"/>
                  </a:lnTo>
                  <a:lnTo>
                    <a:pt x="39012" y="36563"/>
                  </a:lnTo>
                  <a:lnTo>
                    <a:pt x="0" y="42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242325" y="421139"/>
            <a:ext cx="631748" cy="1189722"/>
            <a:chOff x="1242325" y="421139"/>
            <a:chExt cx="631748" cy="1189722"/>
          </a:xfrm>
        </p:grpSpPr>
        <p:sp>
          <p:nvSpPr>
            <p:cNvPr id="34" name="Freeform 33"/>
            <p:cNvSpPr/>
            <p:nvPr/>
          </p:nvSpPr>
          <p:spPr>
            <a:xfrm>
              <a:off x="1368704" y="705409"/>
              <a:ext cx="505369" cy="905452"/>
            </a:xfrm>
            <a:custGeom>
              <a:avLst/>
              <a:gdLst/>
              <a:ahLst/>
              <a:cxnLst/>
              <a:rect l="0" t="0" r="0" b="0"/>
              <a:pathLst>
                <a:path w="505369" h="905452">
                  <a:moveTo>
                    <a:pt x="505368" y="0"/>
                  </a:moveTo>
                  <a:lnTo>
                    <a:pt x="476060" y="34897"/>
                  </a:lnTo>
                  <a:lnTo>
                    <a:pt x="450368" y="90903"/>
                  </a:lnTo>
                  <a:lnTo>
                    <a:pt x="424184" y="144558"/>
                  </a:lnTo>
                  <a:lnTo>
                    <a:pt x="397865" y="194910"/>
                  </a:lnTo>
                  <a:lnTo>
                    <a:pt x="365937" y="250760"/>
                  </a:lnTo>
                  <a:lnTo>
                    <a:pt x="337099" y="305640"/>
                  </a:lnTo>
                  <a:lnTo>
                    <a:pt x="303284" y="361540"/>
                  </a:lnTo>
                  <a:lnTo>
                    <a:pt x="270045" y="417642"/>
                  </a:lnTo>
                  <a:lnTo>
                    <a:pt x="234017" y="476904"/>
                  </a:lnTo>
                  <a:lnTo>
                    <a:pt x="198434" y="539000"/>
                  </a:lnTo>
                  <a:lnTo>
                    <a:pt x="173569" y="587732"/>
                  </a:lnTo>
                  <a:lnTo>
                    <a:pt x="136971" y="649366"/>
                  </a:lnTo>
                  <a:lnTo>
                    <a:pt x="112204" y="698292"/>
                  </a:lnTo>
                  <a:lnTo>
                    <a:pt x="76106" y="760459"/>
                  </a:lnTo>
                  <a:lnTo>
                    <a:pt x="46099" y="823128"/>
                  </a:lnTo>
                  <a:lnTo>
                    <a:pt x="13711" y="880138"/>
                  </a:lnTo>
                  <a:lnTo>
                    <a:pt x="0" y="905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21347" y="421139"/>
              <a:ext cx="21046" cy="379027"/>
            </a:xfrm>
            <a:custGeom>
              <a:avLst/>
              <a:gdLst/>
              <a:ahLst/>
              <a:cxnLst/>
              <a:rect l="0" t="0" r="0" b="0"/>
              <a:pathLst>
                <a:path w="21046" h="379027">
                  <a:moveTo>
                    <a:pt x="10528" y="0"/>
                  </a:moveTo>
                  <a:lnTo>
                    <a:pt x="19593" y="58617"/>
                  </a:lnTo>
                  <a:lnTo>
                    <a:pt x="20623" y="104586"/>
                  </a:lnTo>
                  <a:lnTo>
                    <a:pt x="20928" y="166429"/>
                  </a:lnTo>
                  <a:lnTo>
                    <a:pt x="21019" y="225438"/>
                  </a:lnTo>
                  <a:lnTo>
                    <a:pt x="21045" y="279966"/>
                  </a:lnTo>
                  <a:lnTo>
                    <a:pt x="12649" y="33398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42325" y="421139"/>
              <a:ext cx="210608" cy="286400"/>
            </a:xfrm>
            <a:custGeom>
              <a:avLst/>
              <a:gdLst/>
              <a:ahLst/>
              <a:cxnLst/>
              <a:rect l="0" t="0" r="0" b="0"/>
              <a:pathLst>
                <a:path w="210608" h="286400">
                  <a:moveTo>
                    <a:pt x="210607" y="178985"/>
                  </a:moveTo>
                  <a:lnTo>
                    <a:pt x="156732" y="214901"/>
                  </a:lnTo>
                  <a:lnTo>
                    <a:pt x="99571" y="249283"/>
                  </a:lnTo>
                  <a:lnTo>
                    <a:pt x="42780" y="281165"/>
                  </a:lnTo>
                  <a:lnTo>
                    <a:pt x="32042" y="285709"/>
                  </a:lnTo>
                  <a:lnTo>
                    <a:pt x="22544" y="286399"/>
                  </a:lnTo>
                  <a:lnTo>
                    <a:pt x="5751" y="280927"/>
                  </a:lnTo>
                  <a:lnTo>
                    <a:pt x="1507" y="273852"/>
                  </a:lnTo>
                  <a:lnTo>
                    <a:pt x="0" y="215755"/>
                  </a:lnTo>
                  <a:lnTo>
                    <a:pt x="8435" y="159905"/>
                  </a:lnTo>
                  <a:lnTo>
                    <a:pt x="18247" y="96881"/>
                  </a:lnTo>
                  <a:lnTo>
                    <a:pt x="20532" y="39024"/>
                  </a:lnTo>
                  <a:lnTo>
                    <a:pt x="210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884601" y="265924"/>
            <a:ext cx="2158343" cy="1292294"/>
            <a:chOff x="1884601" y="265924"/>
            <a:chExt cx="2158343" cy="1292294"/>
          </a:xfrm>
        </p:grpSpPr>
        <p:sp>
          <p:nvSpPr>
            <p:cNvPr id="38" name="Freeform 37"/>
            <p:cNvSpPr/>
            <p:nvPr/>
          </p:nvSpPr>
          <p:spPr>
            <a:xfrm>
              <a:off x="1916186" y="852808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3821" y="27556"/>
                  </a:lnTo>
                  <a:lnTo>
                    <a:pt x="11179" y="90018"/>
                  </a:lnTo>
                  <a:lnTo>
                    <a:pt x="5068" y="15283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84601" y="831751"/>
              <a:ext cx="589597" cy="726467"/>
            </a:xfrm>
            <a:custGeom>
              <a:avLst/>
              <a:gdLst/>
              <a:ahLst/>
              <a:cxnLst/>
              <a:rect l="0" t="0" r="0" b="0"/>
              <a:pathLst>
                <a:path w="589597" h="726467">
                  <a:moveTo>
                    <a:pt x="589596" y="0"/>
                  </a:moveTo>
                  <a:lnTo>
                    <a:pt x="526262" y="63333"/>
                  </a:lnTo>
                  <a:lnTo>
                    <a:pt x="482903" y="119994"/>
                  </a:lnTo>
                  <a:lnTo>
                    <a:pt x="428252" y="179505"/>
                  </a:lnTo>
                  <a:lnTo>
                    <a:pt x="384165" y="231695"/>
                  </a:lnTo>
                  <a:lnTo>
                    <a:pt x="336202" y="292612"/>
                  </a:lnTo>
                  <a:lnTo>
                    <a:pt x="284176" y="355558"/>
                  </a:lnTo>
                  <a:lnTo>
                    <a:pt x="242137" y="410828"/>
                  </a:lnTo>
                  <a:lnTo>
                    <a:pt x="189510" y="473594"/>
                  </a:lnTo>
                  <a:lnTo>
                    <a:pt x="136870" y="535311"/>
                  </a:lnTo>
                  <a:lnTo>
                    <a:pt x="92561" y="597713"/>
                  </a:lnTo>
                  <a:lnTo>
                    <a:pt x="68759" y="630995"/>
                  </a:lnTo>
                  <a:lnTo>
                    <a:pt x="48059" y="663084"/>
                  </a:lnTo>
                  <a:lnTo>
                    <a:pt x="0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22734" y="281188"/>
              <a:ext cx="230365" cy="466336"/>
            </a:xfrm>
            <a:custGeom>
              <a:avLst/>
              <a:gdLst/>
              <a:ahLst/>
              <a:cxnLst/>
              <a:rect l="0" t="0" r="0" b="0"/>
              <a:pathLst>
                <a:path w="230365" h="466336">
                  <a:moveTo>
                    <a:pt x="209307" y="161008"/>
                  </a:moveTo>
                  <a:lnTo>
                    <a:pt x="223961" y="111457"/>
                  </a:lnTo>
                  <a:lnTo>
                    <a:pt x="222878" y="77696"/>
                  </a:lnTo>
                  <a:lnTo>
                    <a:pt x="209559" y="45466"/>
                  </a:lnTo>
                  <a:lnTo>
                    <a:pt x="190794" y="19279"/>
                  </a:lnTo>
                  <a:lnTo>
                    <a:pt x="164827" y="2291"/>
                  </a:lnTo>
                  <a:lnTo>
                    <a:pt x="141965" y="0"/>
                  </a:lnTo>
                  <a:lnTo>
                    <a:pt x="116206" y="4051"/>
                  </a:lnTo>
                  <a:lnTo>
                    <a:pt x="77737" y="19486"/>
                  </a:lnTo>
                  <a:lnTo>
                    <a:pt x="50480" y="40047"/>
                  </a:lnTo>
                  <a:lnTo>
                    <a:pt x="13119" y="82428"/>
                  </a:lnTo>
                  <a:lnTo>
                    <a:pt x="5129" y="103467"/>
                  </a:lnTo>
                  <a:lnTo>
                    <a:pt x="0" y="155101"/>
                  </a:lnTo>
                  <a:lnTo>
                    <a:pt x="4700" y="190844"/>
                  </a:lnTo>
                  <a:lnTo>
                    <a:pt x="16595" y="209753"/>
                  </a:lnTo>
                  <a:lnTo>
                    <a:pt x="33580" y="224787"/>
                  </a:lnTo>
                  <a:lnTo>
                    <a:pt x="52828" y="235368"/>
                  </a:lnTo>
                  <a:lnTo>
                    <a:pt x="76200" y="237731"/>
                  </a:lnTo>
                  <a:lnTo>
                    <a:pt x="123743" y="229716"/>
                  </a:lnTo>
                  <a:lnTo>
                    <a:pt x="165759" y="208462"/>
                  </a:lnTo>
                  <a:lnTo>
                    <a:pt x="182543" y="195357"/>
                  </a:lnTo>
                  <a:lnTo>
                    <a:pt x="199557" y="169236"/>
                  </a:lnTo>
                  <a:lnTo>
                    <a:pt x="212007" y="133681"/>
                  </a:lnTo>
                  <a:lnTo>
                    <a:pt x="214617" y="131091"/>
                  </a:lnTo>
                  <a:lnTo>
                    <a:pt x="216356" y="135215"/>
                  </a:lnTo>
                  <a:lnTo>
                    <a:pt x="219377" y="192403"/>
                  </a:lnTo>
                  <a:lnTo>
                    <a:pt x="219700" y="240241"/>
                  </a:lnTo>
                  <a:lnTo>
                    <a:pt x="220965" y="290290"/>
                  </a:lnTo>
                  <a:lnTo>
                    <a:pt x="228161" y="349715"/>
                  </a:lnTo>
                  <a:lnTo>
                    <a:pt x="229929" y="412103"/>
                  </a:lnTo>
                  <a:lnTo>
                    <a:pt x="230364" y="466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58466" y="82122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528" y="58617"/>
                  </a:lnTo>
                  <a:lnTo>
                    <a:pt x="2195" y="11833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90051" y="831751"/>
              <a:ext cx="484312" cy="673825"/>
            </a:xfrm>
            <a:custGeom>
              <a:avLst/>
              <a:gdLst/>
              <a:ahLst/>
              <a:cxnLst/>
              <a:rect l="0" t="0" r="0" b="0"/>
              <a:pathLst>
                <a:path w="484312" h="673825">
                  <a:moveTo>
                    <a:pt x="484311" y="0"/>
                  </a:moveTo>
                  <a:lnTo>
                    <a:pt x="428652" y="45781"/>
                  </a:lnTo>
                  <a:lnTo>
                    <a:pt x="379799" y="108541"/>
                  </a:lnTo>
                  <a:lnTo>
                    <a:pt x="333779" y="168896"/>
                  </a:lnTo>
                  <a:lnTo>
                    <a:pt x="298357" y="226745"/>
                  </a:lnTo>
                  <a:lnTo>
                    <a:pt x="263219" y="286746"/>
                  </a:lnTo>
                  <a:lnTo>
                    <a:pt x="228119" y="347550"/>
                  </a:lnTo>
                  <a:lnTo>
                    <a:pt x="193023" y="409008"/>
                  </a:lnTo>
                  <a:lnTo>
                    <a:pt x="157928" y="471376"/>
                  </a:lnTo>
                  <a:lnTo>
                    <a:pt x="107481" y="533622"/>
                  </a:lnTo>
                  <a:lnTo>
                    <a:pt x="56281" y="594956"/>
                  </a:lnTo>
                  <a:lnTo>
                    <a:pt x="15861" y="648158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12097" y="265924"/>
              <a:ext cx="315171" cy="513185"/>
            </a:xfrm>
            <a:custGeom>
              <a:avLst/>
              <a:gdLst/>
              <a:ahLst/>
              <a:cxnLst/>
              <a:rect l="0" t="0" r="0" b="0"/>
              <a:pathLst>
                <a:path w="315171" h="513185">
                  <a:moveTo>
                    <a:pt x="309581" y="113101"/>
                  </a:moveTo>
                  <a:lnTo>
                    <a:pt x="315170" y="90745"/>
                  </a:lnTo>
                  <a:lnTo>
                    <a:pt x="311675" y="70410"/>
                  </a:lnTo>
                  <a:lnTo>
                    <a:pt x="307468" y="60074"/>
                  </a:lnTo>
                  <a:lnTo>
                    <a:pt x="290315" y="42350"/>
                  </a:lnTo>
                  <a:lnTo>
                    <a:pt x="246764" y="17498"/>
                  </a:lnTo>
                  <a:lnTo>
                    <a:pt x="203196" y="2493"/>
                  </a:lnTo>
                  <a:lnTo>
                    <a:pt x="164326" y="0"/>
                  </a:lnTo>
                  <a:lnTo>
                    <a:pt x="124343" y="7320"/>
                  </a:lnTo>
                  <a:lnTo>
                    <a:pt x="90919" y="23787"/>
                  </a:lnTo>
                  <a:lnTo>
                    <a:pt x="65678" y="44654"/>
                  </a:lnTo>
                  <a:lnTo>
                    <a:pt x="29053" y="98325"/>
                  </a:lnTo>
                  <a:lnTo>
                    <a:pt x="5210" y="157776"/>
                  </a:lnTo>
                  <a:lnTo>
                    <a:pt x="0" y="184429"/>
                  </a:lnTo>
                  <a:lnTo>
                    <a:pt x="1584" y="211873"/>
                  </a:lnTo>
                  <a:lnTo>
                    <a:pt x="9307" y="233429"/>
                  </a:lnTo>
                  <a:lnTo>
                    <a:pt x="21708" y="250808"/>
                  </a:lnTo>
                  <a:lnTo>
                    <a:pt x="38918" y="266331"/>
                  </a:lnTo>
                  <a:lnTo>
                    <a:pt x="61385" y="274790"/>
                  </a:lnTo>
                  <a:lnTo>
                    <a:pt x="85798" y="277380"/>
                  </a:lnTo>
                  <a:lnTo>
                    <a:pt x="120443" y="271091"/>
                  </a:lnTo>
                  <a:lnTo>
                    <a:pt x="181671" y="242037"/>
                  </a:lnTo>
                  <a:lnTo>
                    <a:pt x="214360" y="216035"/>
                  </a:lnTo>
                  <a:lnTo>
                    <a:pt x="235095" y="186104"/>
                  </a:lnTo>
                  <a:lnTo>
                    <a:pt x="260071" y="123569"/>
                  </a:lnTo>
                  <a:lnTo>
                    <a:pt x="266006" y="82457"/>
                  </a:lnTo>
                  <a:lnTo>
                    <a:pt x="275715" y="138463"/>
                  </a:lnTo>
                  <a:lnTo>
                    <a:pt x="277546" y="196750"/>
                  </a:lnTo>
                  <a:lnTo>
                    <a:pt x="277862" y="252920"/>
                  </a:lnTo>
                  <a:lnTo>
                    <a:pt x="277956" y="308427"/>
                  </a:lnTo>
                  <a:lnTo>
                    <a:pt x="272395" y="361918"/>
                  </a:lnTo>
                  <a:lnTo>
                    <a:pt x="269611" y="422820"/>
                  </a:lnTo>
                  <a:lnTo>
                    <a:pt x="275993" y="472978"/>
                  </a:lnTo>
                  <a:lnTo>
                    <a:pt x="277996" y="513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27005" y="863336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31585" y="0"/>
                  </a:moveTo>
                  <a:lnTo>
                    <a:pt x="13627" y="550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48062" y="842279"/>
              <a:ext cx="410612" cy="600126"/>
            </a:xfrm>
            <a:custGeom>
              <a:avLst/>
              <a:gdLst/>
              <a:ahLst/>
              <a:cxnLst/>
              <a:rect l="0" t="0" r="0" b="0"/>
              <a:pathLst>
                <a:path w="410612" h="600126">
                  <a:moveTo>
                    <a:pt x="410611" y="0"/>
                  </a:moveTo>
                  <a:lnTo>
                    <a:pt x="365142" y="53875"/>
                  </a:lnTo>
                  <a:lnTo>
                    <a:pt x="329913" y="116626"/>
                  </a:lnTo>
                  <a:lnTo>
                    <a:pt x="294800" y="177705"/>
                  </a:lnTo>
                  <a:lnTo>
                    <a:pt x="259703" y="231459"/>
                  </a:lnTo>
                  <a:lnTo>
                    <a:pt x="224608" y="289837"/>
                  </a:lnTo>
                  <a:lnTo>
                    <a:pt x="186393" y="346787"/>
                  </a:lnTo>
                  <a:lnTo>
                    <a:pt x="144865" y="399997"/>
                  </a:lnTo>
                  <a:lnTo>
                    <a:pt x="101861" y="463247"/>
                  </a:lnTo>
                  <a:lnTo>
                    <a:pt x="58499" y="520359"/>
                  </a:lnTo>
                  <a:lnTo>
                    <a:pt x="15502" y="578038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63917" y="326383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23745" y="273740"/>
              <a:ext cx="329644" cy="505369"/>
            </a:xfrm>
            <a:custGeom>
              <a:avLst/>
              <a:gdLst/>
              <a:ahLst/>
              <a:cxnLst/>
              <a:rect l="0" t="0" r="0" b="0"/>
              <a:pathLst>
                <a:path w="329644" h="505369">
                  <a:moveTo>
                    <a:pt x="266472" y="0"/>
                  </a:moveTo>
                  <a:lnTo>
                    <a:pt x="203994" y="0"/>
                  </a:lnTo>
                  <a:lnTo>
                    <a:pt x="175533" y="2340"/>
                  </a:lnTo>
                  <a:lnTo>
                    <a:pt x="119134" y="22906"/>
                  </a:lnTo>
                  <a:lnTo>
                    <a:pt x="92194" y="38257"/>
                  </a:lnTo>
                  <a:lnTo>
                    <a:pt x="58466" y="73207"/>
                  </a:lnTo>
                  <a:lnTo>
                    <a:pt x="18098" y="135188"/>
                  </a:lnTo>
                  <a:lnTo>
                    <a:pt x="2067" y="167958"/>
                  </a:lnTo>
                  <a:lnTo>
                    <a:pt x="0" y="192411"/>
                  </a:lnTo>
                  <a:lnTo>
                    <a:pt x="4151" y="217708"/>
                  </a:lnTo>
                  <a:lnTo>
                    <a:pt x="13794" y="240649"/>
                  </a:lnTo>
                  <a:lnTo>
                    <a:pt x="28999" y="256304"/>
                  </a:lnTo>
                  <a:lnTo>
                    <a:pt x="67356" y="275886"/>
                  </a:lnTo>
                  <a:lnTo>
                    <a:pt x="109469" y="276197"/>
                  </a:lnTo>
                  <a:lnTo>
                    <a:pt x="167696" y="264651"/>
                  </a:lnTo>
                  <a:lnTo>
                    <a:pt x="221137" y="241054"/>
                  </a:lnTo>
                  <a:lnTo>
                    <a:pt x="242814" y="226458"/>
                  </a:lnTo>
                  <a:lnTo>
                    <a:pt x="283215" y="178304"/>
                  </a:lnTo>
                  <a:lnTo>
                    <a:pt x="311409" y="115754"/>
                  </a:lnTo>
                  <a:lnTo>
                    <a:pt x="313977" y="113434"/>
                  </a:lnTo>
                  <a:lnTo>
                    <a:pt x="315690" y="116567"/>
                  </a:lnTo>
                  <a:lnTo>
                    <a:pt x="318664" y="168989"/>
                  </a:lnTo>
                  <a:lnTo>
                    <a:pt x="318981" y="217487"/>
                  </a:lnTo>
                  <a:lnTo>
                    <a:pt x="320245" y="274621"/>
                  </a:lnTo>
                  <a:lnTo>
                    <a:pt x="326339" y="327944"/>
                  </a:lnTo>
                  <a:lnTo>
                    <a:pt x="328990" y="388477"/>
                  </a:lnTo>
                  <a:lnTo>
                    <a:pt x="329514" y="445494"/>
                  </a:lnTo>
                  <a:lnTo>
                    <a:pt x="329643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33878" y="779108"/>
              <a:ext cx="9066" cy="200043"/>
            </a:xfrm>
            <a:custGeom>
              <a:avLst/>
              <a:gdLst/>
              <a:ahLst/>
              <a:cxnLst/>
              <a:rect l="0" t="0" r="0" b="0"/>
              <a:pathLst>
                <a:path w="9066" h="200043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2" y="165433"/>
                  </a:lnTo>
                  <a:lnTo>
                    <a:pt x="9065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3901514" y="3295419"/>
            <a:ext cx="334741" cy="613743"/>
          </a:xfrm>
          <a:custGeom>
            <a:avLst/>
            <a:gdLst/>
            <a:ahLst/>
            <a:cxnLst/>
            <a:rect l="0" t="0" r="0" b="0"/>
            <a:pathLst>
              <a:path w="334741" h="613743">
                <a:moveTo>
                  <a:pt x="309885" y="0"/>
                </a:moveTo>
                <a:lnTo>
                  <a:pt x="254797" y="60677"/>
                </a:lnTo>
                <a:lnTo>
                  <a:pt x="208511" y="122647"/>
                </a:lnTo>
                <a:lnTo>
                  <a:pt x="166030" y="183600"/>
                </a:lnTo>
                <a:lnTo>
                  <a:pt x="116864" y="246888"/>
                </a:lnTo>
                <a:lnTo>
                  <a:pt x="81768" y="309922"/>
                </a:lnTo>
                <a:lnTo>
                  <a:pt x="53691" y="365203"/>
                </a:lnTo>
                <a:lnTo>
                  <a:pt x="28735" y="421183"/>
                </a:lnTo>
                <a:lnTo>
                  <a:pt x="8479" y="482930"/>
                </a:lnTo>
                <a:lnTo>
                  <a:pt x="0" y="515487"/>
                </a:lnTo>
                <a:lnTo>
                  <a:pt x="6431" y="557930"/>
                </a:lnTo>
                <a:lnTo>
                  <a:pt x="13579" y="577862"/>
                </a:lnTo>
                <a:lnTo>
                  <a:pt x="24555" y="594519"/>
                </a:lnTo>
                <a:lnTo>
                  <a:pt x="40352" y="606602"/>
                </a:lnTo>
                <a:lnTo>
                  <a:pt x="49478" y="611462"/>
                </a:lnTo>
                <a:lnTo>
                  <a:pt x="72096" y="613742"/>
                </a:lnTo>
                <a:lnTo>
                  <a:pt x="119154" y="605674"/>
                </a:lnTo>
                <a:lnTo>
                  <a:pt x="172854" y="581069"/>
                </a:lnTo>
                <a:lnTo>
                  <a:pt x="215097" y="559836"/>
                </a:lnTo>
                <a:lnTo>
                  <a:pt x="256066" y="524706"/>
                </a:lnTo>
                <a:lnTo>
                  <a:pt x="308520" y="463103"/>
                </a:lnTo>
                <a:lnTo>
                  <a:pt x="333347" y="410592"/>
                </a:lnTo>
                <a:lnTo>
                  <a:pt x="334740" y="389546"/>
                </a:lnTo>
                <a:lnTo>
                  <a:pt x="330290" y="368494"/>
                </a:lnTo>
                <a:lnTo>
                  <a:pt x="320513" y="347439"/>
                </a:lnTo>
                <a:lnTo>
                  <a:pt x="312291" y="340421"/>
                </a:lnTo>
                <a:lnTo>
                  <a:pt x="290677" y="332623"/>
                </a:lnTo>
                <a:lnTo>
                  <a:pt x="257790" y="333821"/>
                </a:lnTo>
                <a:lnTo>
                  <a:pt x="201552" y="359411"/>
                </a:lnTo>
                <a:lnTo>
                  <a:pt x="153435" y="386330"/>
                </a:lnTo>
                <a:lnTo>
                  <a:pt x="120809" y="418365"/>
                </a:lnTo>
                <a:lnTo>
                  <a:pt x="79239" y="481750"/>
                </a:lnTo>
                <a:lnTo>
                  <a:pt x="57201" y="5158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333083" y="3323849"/>
            <a:ext cx="341363" cy="582224"/>
          </a:xfrm>
          <a:custGeom>
            <a:avLst/>
            <a:gdLst/>
            <a:ahLst/>
            <a:cxnLst/>
            <a:rect l="0" t="0" r="0" b="0"/>
            <a:pathLst>
              <a:path w="341363" h="582224">
                <a:moveTo>
                  <a:pt x="141321" y="34741"/>
                </a:moveTo>
                <a:lnTo>
                  <a:pt x="130142" y="45920"/>
                </a:lnTo>
                <a:lnTo>
                  <a:pt x="100888" y="102370"/>
                </a:lnTo>
                <a:lnTo>
                  <a:pt x="86707" y="130819"/>
                </a:lnTo>
                <a:lnTo>
                  <a:pt x="83854" y="132718"/>
                </a:lnTo>
                <a:lnTo>
                  <a:pt x="81953" y="129305"/>
                </a:lnTo>
                <a:lnTo>
                  <a:pt x="81010" y="114204"/>
                </a:lnTo>
                <a:lnTo>
                  <a:pt x="84490" y="95794"/>
                </a:lnTo>
                <a:lnTo>
                  <a:pt x="117619" y="43621"/>
                </a:lnTo>
                <a:lnTo>
                  <a:pt x="143657" y="18785"/>
                </a:lnTo>
                <a:lnTo>
                  <a:pt x="173598" y="2197"/>
                </a:lnTo>
                <a:lnTo>
                  <a:pt x="194271" y="0"/>
                </a:lnTo>
                <a:lnTo>
                  <a:pt x="213987" y="4093"/>
                </a:lnTo>
                <a:lnTo>
                  <a:pt x="245709" y="25784"/>
                </a:lnTo>
                <a:lnTo>
                  <a:pt x="253027" y="32279"/>
                </a:lnTo>
                <a:lnTo>
                  <a:pt x="261158" y="51974"/>
                </a:lnTo>
                <a:lnTo>
                  <a:pt x="266378" y="102746"/>
                </a:lnTo>
                <a:lnTo>
                  <a:pt x="267409" y="157836"/>
                </a:lnTo>
                <a:lnTo>
                  <a:pt x="267613" y="213778"/>
                </a:lnTo>
                <a:lnTo>
                  <a:pt x="262064" y="269888"/>
                </a:lnTo>
                <a:lnTo>
                  <a:pt x="243211" y="331736"/>
                </a:lnTo>
                <a:lnTo>
                  <a:pt x="223448" y="386125"/>
                </a:lnTo>
                <a:lnTo>
                  <a:pt x="193225" y="444486"/>
                </a:lnTo>
                <a:lnTo>
                  <a:pt x="144787" y="504347"/>
                </a:lnTo>
                <a:lnTo>
                  <a:pt x="88058" y="547070"/>
                </a:lnTo>
                <a:lnTo>
                  <a:pt x="64226" y="554901"/>
                </a:lnTo>
                <a:lnTo>
                  <a:pt x="39206" y="557212"/>
                </a:lnTo>
                <a:lnTo>
                  <a:pt x="16388" y="554339"/>
                </a:lnTo>
                <a:lnTo>
                  <a:pt x="8899" y="548426"/>
                </a:lnTo>
                <a:lnTo>
                  <a:pt x="579" y="529378"/>
                </a:lnTo>
                <a:lnTo>
                  <a:pt x="0" y="508433"/>
                </a:lnTo>
                <a:lnTo>
                  <a:pt x="4812" y="488596"/>
                </a:lnTo>
                <a:lnTo>
                  <a:pt x="14750" y="471981"/>
                </a:lnTo>
                <a:lnTo>
                  <a:pt x="39087" y="449473"/>
                </a:lnTo>
                <a:lnTo>
                  <a:pt x="61569" y="441335"/>
                </a:lnTo>
                <a:lnTo>
                  <a:pt x="85988" y="438887"/>
                </a:lnTo>
                <a:lnTo>
                  <a:pt x="108540" y="441699"/>
                </a:lnTo>
                <a:lnTo>
                  <a:pt x="162221" y="467777"/>
                </a:lnTo>
                <a:lnTo>
                  <a:pt x="221414" y="515623"/>
                </a:lnTo>
                <a:lnTo>
                  <a:pt x="269688" y="557664"/>
                </a:lnTo>
                <a:lnTo>
                  <a:pt x="309007" y="576159"/>
                </a:lnTo>
                <a:lnTo>
                  <a:pt x="341362" y="58222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2347854" y="3218695"/>
            <a:ext cx="673825" cy="834777"/>
            <a:chOff x="2347854" y="3218695"/>
            <a:chExt cx="673825" cy="834777"/>
          </a:xfrm>
        </p:grpSpPr>
        <p:sp>
          <p:nvSpPr>
            <p:cNvPr id="52" name="Freeform 51"/>
            <p:cNvSpPr/>
            <p:nvPr/>
          </p:nvSpPr>
          <p:spPr>
            <a:xfrm>
              <a:off x="2791341" y="3218695"/>
              <a:ext cx="230338" cy="604161"/>
            </a:xfrm>
            <a:custGeom>
              <a:avLst/>
              <a:gdLst/>
              <a:ahLst/>
              <a:cxnLst/>
              <a:rect l="0" t="0" r="0" b="0"/>
              <a:pathLst>
                <a:path w="230338" h="604161">
                  <a:moveTo>
                    <a:pt x="230337" y="97781"/>
                  </a:moveTo>
                  <a:lnTo>
                    <a:pt x="201029" y="132679"/>
                  </a:lnTo>
                  <a:lnTo>
                    <a:pt x="170123" y="190779"/>
                  </a:lnTo>
                  <a:lnTo>
                    <a:pt x="141603" y="253354"/>
                  </a:lnTo>
                  <a:lnTo>
                    <a:pt x="117447" y="305460"/>
                  </a:lnTo>
                  <a:lnTo>
                    <a:pt x="95474" y="361072"/>
                  </a:lnTo>
                  <a:lnTo>
                    <a:pt x="68604" y="419978"/>
                  </a:lnTo>
                  <a:lnTo>
                    <a:pt x="43885" y="476674"/>
                  </a:lnTo>
                  <a:lnTo>
                    <a:pt x="32980" y="532933"/>
                  </a:lnTo>
                  <a:lnTo>
                    <a:pt x="36680" y="575065"/>
                  </a:lnTo>
                  <a:lnTo>
                    <a:pt x="41571" y="585596"/>
                  </a:lnTo>
                  <a:lnTo>
                    <a:pt x="56364" y="600417"/>
                  </a:lnTo>
                  <a:lnTo>
                    <a:pt x="66392" y="603668"/>
                  </a:lnTo>
                  <a:lnTo>
                    <a:pt x="90012" y="604160"/>
                  </a:lnTo>
                  <a:lnTo>
                    <a:pt x="112989" y="594239"/>
                  </a:lnTo>
                  <a:lnTo>
                    <a:pt x="156335" y="559275"/>
                  </a:lnTo>
                  <a:lnTo>
                    <a:pt x="197788" y="496708"/>
                  </a:lnTo>
                  <a:lnTo>
                    <a:pt x="221048" y="441484"/>
                  </a:lnTo>
                  <a:lnTo>
                    <a:pt x="227585" y="399531"/>
                  </a:lnTo>
                  <a:lnTo>
                    <a:pt x="223933" y="363053"/>
                  </a:lnTo>
                  <a:lnTo>
                    <a:pt x="197446" y="308623"/>
                  </a:lnTo>
                  <a:lnTo>
                    <a:pt x="164829" y="266291"/>
                  </a:lnTo>
                  <a:lnTo>
                    <a:pt x="105883" y="225055"/>
                  </a:lnTo>
                  <a:lnTo>
                    <a:pt x="44109" y="182091"/>
                  </a:lnTo>
                  <a:lnTo>
                    <a:pt x="13397" y="153949"/>
                  </a:lnTo>
                  <a:lnTo>
                    <a:pt x="5238" y="133663"/>
                  </a:lnTo>
                  <a:lnTo>
                    <a:pt x="0" y="82512"/>
                  </a:lnTo>
                  <a:lnTo>
                    <a:pt x="5523" y="58240"/>
                  </a:lnTo>
                  <a:lnTo>
                    <a:pt x="21786" y="27963"/>
                  </a:lnTo>
                  <a:lnTo>
                    <a:pt x="35872" y="12939"/>
                  </a:lnTo>
                  <a:lnTo>
                    <a:pt x="53831" y="2362"/>
                  </a:lnTo>
                  <a:lnTo>
                    <a:pt x="73511" y="0"/>
                  </a:lnTo>
                  <a:lnTo>
                    <a:pt x="135678" y="14212"/>
                  </a:lnTo>
                  <a:lnTo>
                    <a:pt x="146174" y="17502"/>
                  </a:lnTo>
                  <a:lnTo>
                    <a:pt x="164076" y="30516"/>
                  </a:lnTo>
                  <a:lnTo>
                    <a:pt x="198752" y="66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47854" y="3842901"/>
              <a:ext cx="52644" cy="210571"/>
            </a:xfrm>
            <a:custGeom>
              <a:avLst/>
              <a:gdLst/>
              <a:ahLst/>
              <a:cxnLst/>
              <a:rect l="0" t="0" r="0" b="0"/>
              <a:pathLst>
                <a:path w="52644" h="210571">
                  <a:moveTo>
                    <a:pt x="52643" y="0"/>
                  </a:moveTo>
                  <a:lnTo>
                    <a:pt x="52643" y="54145"/>
                  </a:lnTo>
                  <a:lnTo>
                    <a:pt x="47054" y="109091"/>
                  </a:lnTo>
                  <a:lnTo>
                    <a:pt x="33515" y="15543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971822" y="3152484"/>
            <a:ext cx="3523434" cy="1132604"/>
            <a:chOff x="971822" y="3152484"/>
            <a:chExt cx="3523434" cy="1132604"/>
          </a:xfrm>
        </p:grpSpPr>
        <p:sp>
          <p:nvSpPr>
            <p:cNvPr id="55" name="Freeform 54"/>
            <p:cNvSpPr/>
            <p:nvPr/>
          </p:nvSpPr>
          <p:spPr>
            <a:xfrm>
              <a:off x="1825605" y="3310209"/>
              <a:ext cx="268879" cy="565343"/>
            </a:xfrm>
            <a:custGeom>
              <a:avLst/>
              <a:gdLst/>
              <a:ahLst/>
              <a:cxnLst/>
              <a:rect l="0" t="0" r="0" b="0"/>
              <a:pathLst>
                <a:path w="268879" h="565343">
                  <a:moveTo>
                    <a:pt x="174809" y="6267"/>
                  </a:moveTo>
                  <a:lnTo>
                    <a:pt x="150762" y="24248"/>
                  </a:lnTo>
                  <a:lnTo>
                    <a:pt x="94111" y="86661"/>
                  </a:lnTo>
                  <a:lnTo>
                    <a:pt x="90595" y="87939"/>
                  </a:lnTo>
                  <a:lnTo>
                    <a:pt x="89420" y="85281"/>
                  </a:lnTo>
                  <a:lnTo>
                    <a:pt x="89807" y="80001"/>
                  </a:lnTo>
                  <a:lnTo>
                    <a:pt x="101530" y="55800"/>
                  </a:lnTo>
                  <a:lnTo>
                    <a:pt x="140059" y="10120"/>
                  </a:lnTo>
                  <a:lnTo>
                    <a:pt x="160145" y="2130"/>
                  </a:lnTo>
                  <a:lnTo>
                    <a:pt x="172052" y="0"/>
                  </a:lnTo>
                  <a:lnTo>
                    <a:pt x="194641" y="3872"/>
                  </a:lnTo>
                  <a:lnTo>
                    <a:pt x="215209" y="14561"/>
                  </a:lnTo>
                  <a:lnTo>
                    <a:pt x="232149" y="31011"/>
                  </a:lnTo>
                  <a:lnTo>
                    <a:pt x="257807" y="88785"/>
                  </a:lnTo>
                  <a:lnTo>
                    <a:pt x="266082" y="124694"/>
                  </a:lnTo>
                  <a:lnTo>
                    <a:pt x="268878" y="184338"/>
                  </a:lnTo>
                  <a:lnTo>
                    <a:pt x="263772" y="235154"/>
                  </a:lnTo>
                  <a:lnTo>
                    <a:pt x="251567" y="296321"/>
                  </a:lnTo>
                  <a:lnTo>
                    <a:pt x="237891" y="353463"/>
                  </a:lnTo>
                  <a:lnTo>
                    <a:pt x="218335" y="409811"/>
                  </a:lnTo>
                  <a:lnTo>
                    <a:pt x="191942" y="464832"/>
                  </a:lnTo>
                  <a:lnTo>
                    <a:pt x="150206" y="523875"/>
                  </a:lnTo>
                  <a:lnTo>
                    <a:pt x="109554" y="560531"/>
                  </a:lnTo>
                  <a:lnTo>
                    <a:pt x="86535" y="565342"/>
                  </a:lnTo>
                  <a:lnTo>
                    <a:pt x="63047" y="562411"/>
                  </a:lnTo>
                  <a:lnTo>
                    <a:pt x="36669" y="547607"/>
                  </a:lnTo>
                  <a:lnTo>
                    <a:pt x="21387" y="535031"/>
                  </a:lnTo>
                  <a:lnTo>
                    <a:pt x="9915" y="515404"/>
                  </a:lnTo>
                  <a:lnTo>
                    <a:pt x="0" y="478047"/>
                  </a:lnTo>
                  <a:lnTo>
                    <a:pt x="181" y="440462"/>
                  </a:lnTo>
                  <a:lnTo>
                    <a:pt x="5950" y="419171"/>
                  </a:lnTo>
                  <a:lnTo>
                    <a:pt x="16312" y="401910"/>
                  </a:lnTo>
                  <a:lnTo>
                    <a:pt x="24691" y="397541"/>
                  </a:lnTo>
                  <a:lnTo>
                    <a:pt x="46479" y="395806"/>
                  </a:lnTo>
                  <a:lnTo>
                    <a:pt x="79463" y="406995"/>
                  </a:lnTo>
                  <a:lnTo>
                    <a:pt x="137583" y="445319"/>
                  </a:lnTo>
                  <a:lnTo>
                    <a:pt x="195958" y="495279"/>
                  </a:lnTo>
                  <a:lnTo>
                    <a:pt x="220590" y="521217"/>
                  </a:lnTo>
                  <a:lnTo>
                    <a:pt x="259037" y="543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40318" y="3357900"/>
              <a:ext cx="302128" cy="613752"/>
            </a:xfrm>
            <a:custGeom>
              <a:avLst/>
              <a:gdLst/>
              <a:ahLst/>
              <a:cxnLst/>
              <a:rect l="0" t="0" r="0" b="0"/>
              <a:pathLst>
                <a:path w="302128" h="613752">
                  <a:moveTo>
                    <a:pt x="123143" y="21747"/>
                  </a:moveTo>
                  <a:lnTo>
                    <a:pt x="106375" y="27337"/>
                  </a:lnTo>
                  <a:lnTo>
                    <a:pt x="95023" y="39439"/>
                  </a:lnTo>
                  <a:lnTo>
                    <a:pt x="72615" y="75805"/>
                  </a:lnTo>
                  <a:lnTo>
                    <a:pt x="69570" y="78842"/>
                  </a:lnTo>
                  <a:lnTo>
                    <a:pt x="68710" y="77358"/>
                  </a:lnTo>
                  <a:lnTo>
                    <a:pt x="69307" y="72859"/>
                  </a:lnTo>
                  <a:lnTo>
                    <a:pt x="87075" y="41592"/>
                  </a:lnTo>
                  <a:lnTo>
                    <a:pt x="116235" y="11673"/>
                  </a:lnTo>
                  <a:lnTo>
                    <a:pt x="125557" y="4502"/>
                  </a:lnTo>
                  <a:lnTo>
                    <a:pt x="135280" y="892"/>
                  </a:lnTo>
                  <a:lnTo>
                    <a:pt x="155443" y="0"/>
                  </a:lnTo>
                  <a:lnTo>
                    <a:pt x="186526" y="11664"/>
                  </a:lnTo>
                  <a:lnTo>
                    <a:pt x="212373" y="35527"/>
                  </a:lnTo>
                  <a:lnTo>
                    <a:pt x="233662" y="75032"/>
                  </a:lnTo>
                  <a:lnTo>
                    <a:pt x="252759" y="132706"/>
                  </a:lnTo>
                  <a:lnTo>
                    <a:pt x="258580" y="194357"/>
                  </a:lnTo>
                  <a:lnTo>
                    <a:pt x="259730" y="255928"/>
                  </a:lnTo>
                  <a:lnTo>
                    <a:pt x="256810" y="306773"/>
                  </a:lnTo>
                  <a:lnTo>
                    <a:pt x="248535" y="362003"/>
                  </a:lnTo>
                  <a:lnTo>
                    <a:pt x="235555" y="419701"/>
                  </a:lnTo>
                  <a:lnTo>
                    <a:pt x="216891" y="470722"/>
                  </a:lnTo>
                  <a:lnTo>
                    <a:pt x="189624" y="524295"/>
                  </a:lnTo>
                  <a:lnTo>
                    <a:pt x="143249" y="579386"/>
                  </a:lnTo>
                  <a:lnTo>
                    <a:pt x="121550" y="598310"/>
                  </a:lnTo>
                  <a:lnTo>
                    <a:pt x="96309" y="610620"/>
                  </a:lnTo>
                  <a:lnTo>
                    <a:pt x="69492" y="613751"/>
                  </a:lnTo>
                  <a:lnTo>
                    <a:pt x="44316" y="610074"/>
                  </a:lnTo>
                  <a:lnTo>
                    <a:pt x="25328" y="600640"/>
                  </a:lnTo>
                  <a:lnTo>
                    <a:pt x="12209" y="585529"/>
                  </a:lnTo>
                  <a:lnTo>
                    <a:pt x="3649" y="565945"/>
                  </a:lnTo>
                  <a:lnTo>
                    <a:pt x="0" y="529782"/>
                  </a:lnTo>
                  <a:lnTo>
                    <a:pt x="3292" y="507243"/>
                  </a:lnTo>
                  <a:lnTo>
                    <a:pt x="11774" y="488648"/>
                  </a:lnTo>
                  <a:lnTo>
                    <a:pt x="17311" y="480413"/>
                  </a:lnTo>
                  <a:lnTo>
                    <a:pt x="32823" y="468144"/>
                  </a:lnTo>
                  <a:lnTo>
                    <a:pt x="52585" y="459961"/>
                  </a:lnTo>
                  <a:lnTo>
                    <a:pt x="103399" y="454709"/>
                  </a:lnTo>
                  <a:lnTo>
                    <a:pt x="129576" y="456330"/>
                  </a:lnTo>
                  <a:lnTo>
                    <a:pt x="185774" y="477211"/>
                  </a:lnTo>
                  <a:lnTo>
                    <a:pt x="236727" y="490698"/>
                  </a:lnTo>
                  <a:lnTo>
                    <a:pt x="282493" y="494576"/>
                  </a:lnTo>
                  <a:lnTo>
                    <a:pt x="302127" y="495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71822" y="3152484"/>
              <a:ext cx="3523434" cy="1132604"/>
            </a:xfrm>
            <a:custGeom>
              <a:avLst/>
              <a:gdLst/>
              <a:ahLst/>
              <a:cxnLst/>
              <a:rect l="0" t="0" r="0" b="0"/>
              <a:pathLst>
                <a:path w="3523434" h="1132604">
                  <a:moveTo>
                    <a:pt x="818022" y="27122"/>
                  </a:moveTo>
                  <a:lnTo>
                    <a:pt x="759405" y="21533"/>
                  </a:lnTo>
                  <a:lnTo>
                    <a:pt x="711297" y="11503"/>
                  </a:lnTo>
                  <a:lnTo>
                    <a:pt x="662268" y="14565"/>
                  </a:lnTo>
                  <a:lnTo>
                    <a:pt x="601597" y="17162"/>
                  </a:lnTo>
                  <a:lnTo>
                    <a:pt x="555804" y="24821"/>
                  </a:lnTo>
                  <a:lnTo>
                    <a:pt x="502852" y="34499"/>
                  </a:lnTo>
                  <a:lnTo>
                    <a:pt x="448620" y="48249"/>
                  </a:lnTo>
                  <a:lnTo>
                    <a:pt x="387621" y="65736"/>
                  </a:lnTo>
                  <a:lnTo>
                    <a:pt x="333878" y="88864"/>
                  </a:lnTo>
                  <a:lnTo>
                    <a:pt x="270555" y="120015"/>
                  </a:lnTo>
                  <a:lnTo>
                    <a:pt x="216436" y="160628"/>
                  </a:lnTo>
                  <a:lnTo>
                    <a:pt x="154598" y="211674"/>
                  </a:lnTo>
                  <a:lnTo>
                    <a:pt x="106199" y="269766"/>
                  </a:lnTo>
                  <a:lnTo>
                    <a:pt x="63533" y="323426"/>
                  </a:lnTo>
                  <a:lnTo>
                    <a:pt x="26960" y="385223"/>
                  </a:lnTo>
                  <a:lnTo>
                    <a:pt x="7602" y="443990"/>
                  </a:lnTo>
                  <a:lnTo>
                    <a:pt x="0" y="492229"/>
                  </a:lnTo>
                  <a:lnTo>
                    <a:pt x="867" y="537328"/>
                  </a:lnTo>
                  <a:lnTo>
                    <a:pt x="11641" y="595187"/>
                  </a:lnTo>
                  <a:lnTo>
                    <a:pt x="21604" y="651283"/>
                  </a:lnTo>
                  <a:lnTo>
                    <a:pt x="43143" y="701178"/>
                  </a:lnTo>
                  <a:lnTo>
                    <a:pt x="71752" y="751187"/>
                  </a:lnTo>
                  <a:lnTo>
                    <a:pt x="119126" y="811499"/>
                  </a:lnTo>
                  <a:lnTo>
                    <a:pt x="178310" y="863450"/>
                  </a:lnTo>
                  <a:lnTo>
                    <a:pt x="237670" y="906529"/>
                  </a:lnTo>
                  <a:lnTo>
                    <a:pt x="295286" y="935790"/>
                  </a:lnTo>
                  <a:lnTo>
                    <a:pt x="353868" y="965549"/>
                  </a:lnTo>
                  <a:lnTo>
                    <a:pt x="407292" y="984936"/>
                  </a:lnTo>
                  <a:lnTo>
                    <a:pt x="467273" y="1002726"/>
                  </a:lnTo>
                  <a:lnTo>
                    <a:pt x="528378" y="1020305"/>
                  </a:lnTo>
                  <a:lnTo>
                    <a:pt x="586720" y="1034347"/>
                  </a:lnTo>
                  <a:lnTo>
                    <a:pt x="646803" y="1044876"/>
                  </a:lnTo>
                  <a:lnTo>
                    <a:pt x="695801" y="1055405"/>
                  </a:lnTo>
                  <a:lnTo>
                    <a:pt x="743464" y="1064764"/>
                  </a:lnTo>
                  <a:lnTo>
                    <a:pt x="804380" y="1069226"/>
                  </a:lnTo>
                  <a:lnTo>
                    <a:pt x="853624" y="1076268"/>
                  </a:lnTo>
                  <a:lnTo>
                    <a:pt x="912186" y="1082359"/>
                  </a:lnTo>
                  <a:lnTo>
                    <a:pt x="968814" y="1088892"/>
                  </a:lnTo>
                  <a:lnTo>
                    <a:pt x="1025059" y="1097418"/>
                  </a:lnTo>
                  <a:lnTo>
                    <a:pt x="1081230" y="1100316"/>
                  </a:lnTo>
                  <a:lnTo>
                    <a:pt x="1137386" y="1100888"/>
                  </a:lnTo>
                  <a:lnTo>
                    <a:pt x="1193538" y="1108236"/>
                  </a:lnTo>
                  <a:lnTo>
                    <a:pt x="1252810" y="1110901"/>
                  </a:lnTo>
                  <a:lnTo>
                    <a:pt x="1309496" y="1114482"/>
                  </a:lnTo>
                  <a:lnTo>
                    <a:pt x="1368796" y="1119833"/>
                  </a:lnTo>
                  <a:lnTo>
                    <a:pt x="1430755" y="1121641"/>
                  </a:lnTo>
                  <a:lnTo>
                    <a:pt x="1486884" y="1123168"/>
                  </a:lnTo>
                  <a:lnTo>
                    <a:pt x="1549424" y="1131139"/>
                  </a:lnTo>
                  <a:lnTo>
                    <a:pt x="1604432" y="1132323"/>
                  </a:lnTo>
                  <a:lnTo>
                    <a:pt x="1660358" y="1132557"/>
                  </a:lnTo>
                  <a:lnTo>
                    <a:pt x="1716465" y="1132603"/>
                  </a:lnTo>
                  <a:lnTo>
                    <a:pt x="1775339" y="1127021"/>
                  </a:lnTo>
                  <a:lnTo>
                    <a:pt x="1827878" y="1123548"/>
                  </a:lnTo>
                  <a:lnTo>
                    <a:pt x="1887552" y="1121205"/>
                  </a:lnTo>
                  <a:lnTo>
                    <a:pt x="1944400" y="1113809"/>
                  </a:lnTo>
                  <a:lnTo>
                    <a:pt x="2000690" y="1112002"/>
                  </a:lnTo>
                  <a:lnTo>
                    <a:pt x="2055699" y="1110475"/>
                  </a:lnTo>
                  <a:lnTo>
                    <a:pt x="2118000" y="1102504"/>
                  </a:lnTo>
                  <a:lnTo>
                    <a:pt x="2172978" y="1101320"/>
                  </a:lnTo>
                  <a:lnTo>
                    <a:pt x="2228898" y="1101086"/>
                  </a:lnTo>
                  <a:lnTo>
                    <a:pt x="2291803" y="1093800"/>
                  </a:lnTo>
                  <a:lnTo>
                    <a:pt x="2354665" y="1088033"/>
                  </a:lnTo>
                  <a:lnTo>
                    <a:pt x="2411961" y="1082360"/>
                  </a:lnTo>
                  <a:lnTo>
                    <a:pt x="2467654" y="1074854"/>
                  </a:lnTo>
                  <a:lnTo>
                    <a:pt x="2520855" y="1069342"/>
                  </a:lnTo>
                  <a:lnTo>
                    <a:pt x="2582664" y="1061321"/>
                  </a:lnTo>
                  <a:lnTo>
                    <a:pt x="2645002" y="1053801"/>
                  </a:lnTo>
                  <a:lnTo>
                    <a:pt x="2701857" y="1048286"/>
                  </a:lnTo>
                  <a:lnTo>
                    <a:pt x="2758158" y="1041468"/>
                  </a:lnTo>
                  <a:lnTo>
                    <a:pt x="2815784" y="1037757"/>
                  </a:lnTo>
                  <a:lnTo>
                    <a:pt x="2868476" y="1026616"/>
                  </a:lnTo>
                  <a:lnTo>
                    <a:pt x="2929446" y="1013150"/>
                  </a:lnTo>
                  <a:lnTo>
                    <a:pt x="2988588" y="1002721"/>
                  </a:lnTo>
                  <a:lnTo>
                    <a:pt x="3044977" y="992222"/>
                  </a:lnTo>
                  <a:lnTo>
                    <a:pt x="3108027" y="977024"/>
                  </a:lnTo>
                  <a:lnTo>
                    <a:pt x="3165542" y="955824"/>
                  </a:lnTo>
                  <a:lnTo>
                    <a:pt x="3221963" y="934436"/>
                  </a:lnTo>
                  <a:lnTo>
                    <a:pt x="3283877" y="900770"/>
                  </a:lnTo>
                  <a:lnTo>
                    <a:pt x="3342593" y="865864"/>
                  </a:lnTo>
                  <a:lnTo>
                    <a:pt x="3404298" y="809739"/>
                  </a:lnTo>
                  <a:lnTo>
                    <a:pt x="3446617" y="747382"/>
                  </a:lnTo>
                  <a:lnTo>
                    <a:pt x="3478610" y="687867"/>
                  </a:lnTo>
                  <a:lnTo>
                    <a:pt x="3495154" y="633762"/>
                  </a:lnTo>
                  <a:lnTo>
                    <a:pt x="3509686" y="579183"/>
                  </a:lnTo>
                  <a:lnTo>
                    <a:pt x="3521751" y="516975"/>
                  </a:lnTo>
                  <a:lnTo>
                    <a:pt x="3523433" y="460838"/>
                  </a:lnTo>
                  <a:lnTo>
                    <a:pt x="3520645" y="397757"/>
                  </a:lnTo>
                  <a:lnTo>
                    <a:pt x="3509250" y="357258"/>
                  </a:lnTo>
                  <a:lnTo>
                    <a:pt x="3477687" y="301357"/>
                  </a:lnTo>
                  <a:lnTo>
                    <a:pt x="3433723" y="238905"/>
                  </a:lnTo>
                  <a:lnTo>
                    <a:pt x="3372546" y="192483"/>
                  </a:lnTo>
                  <a:lnTo>
                    <a:pt x="3314380" y="162617"/>
                  </a:lnTo>
                  <a:lnTo>
                    <a:pt x="3254540" y="140097"/>
                  </a:lnTo>
                  <a:lnTo>
                    <a:pt x="3200418" y="119888"/>
                  </a:lnTo>
                  <a:lnTo>
                    <a:pt x="3149985" y="108290"/>
                  </a:lnTo>
                  <a:lnTo>
                    <a:pt x="3091768" y="93891"/>
                  </a:lnTo>
                  <a:lnTo>
                    <a:pt x="3036294" y="83300"/>
                  </a:lnTo>
                  <a:lnTo>
                    <a:pt x="2975404" y="72753"/>
                  </a:lnTo>
                  <a:lnTo>
                    <a:pt x="2915248" y="63389"/>
                  </a:lnTo>
                  <a:lnTo>
                    <a:pt x="2854934" y="56512"/>
                  </a:lnTo>
                  <a:lnTo>
                    <a:pt x="2807414" y="47529"/>
                  </a:lnTo>
                  <a:lnTo>
                    <a:pt x="2744591" y="40577"/>
                  </a:lnTo>
                  <a:lnTo>
                    <a:pt x="2687762" y="35398"/>
                  </a:lnTo>
                  <a:lnTo>
                    <a:pt x="2631929" y="26455"/>
                  </a:lnTo>
                  <a:lnTo>
                    <a:pt x="2586976" y="20976"/>
                  </a:lnTo>
                  <a:lnTo>
                    <a:pt x="2539700" y="18541"/>
                  </a:lnTo>
                  <a:lnTo>
                    <a:pt x="2483814" y="17170"/>
                  </a:lnTo>
                  <a:lnTo>
                    <a:pt x="2423009" y="15538"/>
                  </a:lnTo>
                  <a:lnTo>
                    <a:pt x="2365938" y="8283"/>
                  </a:lnTo>
                  <a:lnTo>
                    <a:pt x="2309604" y="6503"/>
                  </a:lnTo>
                  <a:lnTo>
                    <a:pt x="2253416" y="6151"/>
                  </a:lnTo>
                  <a:lnTo>
                    <a:pt x="2197257" y="6082"/>
                  </a:lnTo>
                  <a:lnTo>
                    <a:pt x="2141104" y="6068"/>
                  </a:lnTo>
                  <a:lnTo>
                    <a:pt x="2077716" y="0"/>
                  </a:lnTo>
                  <a:lnTo>
                    <a:pt x="2015802" y="4520"/>
                  </a:lnTo>
                  <a:lnTo>
                    <a:pt x="1964897" y="5607"/>
                  </a:lnTo>
                  <a:lnTo>
                    <a:pt x="1912769" y="5929"/>
                  </a:lnTo>
                  <a:lnTo>
                    <a:pt x="1860279" y="6024"/>
                  </a:lnTo>
                  <a:lnTo>
                    <a:pt x="1810801" y="6053"/>
                  </a:lnTo>
                  <a:lnTo>
                    <a:pt x="1763386" y="6061"/>
                  </a:lnTo>
                  <a:lnTo>
                    <a:pt x="1709173" y="6064"/>
                  </a:lnTo>
                  <a:lnTo>
                    <a:pt x="1651775" y="6065"/>
                  </a:lnTo>
                  <a:lnTo>
                    <a:pt x="1597724" y="9184"/>
                  </a:lnTo>
                  <a:lnTo>
                    <a:pt x="1544664" y="14398"/>
                  </a:lnTo>
                  <a:lnTo>
                    <a:pt x="1491898" y="15943"/>
                  </a:lnTo>
                  <a:lnTo>
                    <a:pt x="1436100" y="19520"/>
                  </a:lnTo>
                  <a:lnTo>
                    <a:pt x="1378232" y="24870"/>
                  </a:lnTo>
                  <a:lnTo>
                    <a:pt x="1320922" y="29574"/>
                  </a:lnTo>
                  <a:lnTo>
                    <a:pt x="1262607" y="35258"/>
                  </a:lnTo>
                  <a:lnTo>
                    <a:pt x="1205165" y="40061"/>
                  </a:lnTo>
                  <a:lnTo>
                    <a:pt x="1143691" y="48893"/>
                  </a:lnTo>
                  <a:lnTo>
                    <a:pt x="1084143" y="58919"/>
                  </a:lnTo>
                  <a:lnTo>
                    <a:pt x="1026334" y="66179"/>
                  </a:lnTo>
                  <a:lnTo>
                    <a:pt x="964752" y="71450"/>
                  </a:lnTo>
                  <a:lnTo>
                    <a:pt x="905171" y="80420"/>
                  </a:lnTo>
                  <a:lnTo>
                    <a:pt x="847354" y="87368"/>
                  </a:lnTo>
                  <a:lnTo>
                    <a:pt x="785769" y="92546"/>
                  </a:lnTo>
                  <a:lnTo>
                    <a:pt x="723068" y="98369"/>
                  </a:lnTo>
                  <a:lnTo>
                    <a:pt x="663156" y="100094"/>
                  </a:lnTo>
                  <a:lnTo>
                    <a:pt x="605240" y="100606"/>
                  </a:lnTo>
                  <a:lnTo>
                    <a:pt x="543626" y="103877"/>
                  </a:lnTo>
                  <a:lnTo>
                    <a:pt x="487155" y="109136"/>
                  </a:lnTo>
                  <a:lnTo>
                    <a:pt x="431742" y="116502"/>
                  </a:lnTo>
                  <a:lnTo>
                    <a:pt x="407411" y="121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7546616" y="2929400"/>
            <a:ext cx="255001" cy="549150"/>
          </a:xfrm>
          <a:custGeom>
            <a:avLst/>
            <a:gdLst/>
            <a:ahLst/>
            <a:cxnLst/>
            <a:rect l="0" t="0" r="0" b="0"/>
            <a:pathLst>
              <a:path w="255001" h="549150">
                <a:moveTo>
                  <a:pt x="255000" y="102807"/>
                </a:moveTo>
                <a:lnTo>
                  <a:pt x="212339" y="156921"/>
                </a:lnTo>
                <a:lnTo>
                  <a:pt x="177719" y="209456"/>
                </a:lnTo>
                <a:lnTo>
                  <a:pt x="137097" y="269825"/>
                </a:lnTo>
                <a:lnTo>
                  <a:pt x="97830" y="321498"/>
                </a:lnTo>
                <a:lnTo>
                  <a:pt x="63210" y="376766"/>
                </a:lnTo>
                <a:lnTo>
                  <a:pt x="28186" y="439531"/>
                </a:lnTo>
                <a:lnTo>
                  <a:pt x="596" y="501247"/>
                </a:lnTo>
                <a:lnTo>
                  <a:pt x="0" y="512323"/>
                </a:lnTo>
                <a:lnTo>
                  <a:pt x="5576" y="533988"/>
                </a:lnTo>
                <a:lnTo>
                  <a:pt x="12679" y="541169"/>
                </a:lnTo>
                <a:lnTo>
                  <a:pt x="33048" y="549149"/>
                </a:lnTo>
                <a:lnTo>
                  <a:pt x="42692" y="548937"/>
                </a:lnTo>
                <a:lnTo>
                  <a:pt x="97998" y="526478"/>
                </a:lnTo>
                <a:lnTo>
                  <a:pt x="127763" y="507409"/>
                </a:lnTo>
                <a:lnTo>
                  <a:pt x="181043" y="447700"/>
                </a:lnTo>
                <a:lnTo>
                  <a:pt x="203737" y="407630"/>
                </a:lnTo>
                <a:lnTo>
                  <a:pt x="204586" y="365220"/>
                </a:lnTo>
                <a:lnTo>
                  <a:pt x="197429" y="315610"/>
                </a:lnTo>
                <a:lnTo>
                  <a:pt x="182310" y="275044"/>
                </a:lnTo>
                <a:lnTo>
                  <a:pt x="142477" y="223078"/>
                </a:lnTo>
                <a:lnTo>
                  <a:pt x="86314" y="173052"/>
                </a:lnTo>
                <a:lnTo>
                  <a:pt x="48372" y="137909"/>
                </a:lnTo>
                <a:lnTo>
                  <a:pt x="32600" y="111258"/>
                </a:lnTo>
                <a:lnTo>
                  <a:pt x="30593" y="88235"/>
                </a:lnTo>
                <a:lnTo>
                  <a:pt x="34771" y="63575"/>
                </a:lnTo>
                <a:lnTo>
                  <a:pt x="44427" y="40917"/>
                </a:lnTo>
                <a:lnTo>
                  <a:pt x="59637" y="25387"/>
                </a:lnTo>
                <a:lnTo>
                  <a:pt x="97997" y="5886"/>
                </a:lnTo>
                <a:lnTo>
                  <a:pt x="134522" y="0"/>
                </a:lnTo>
                <a:lnTo>
                  <a:pt x="174979" y="3845"/>
                </a:lnTo>
                <a:lnTo>
                  <a:pt x="196429" y="15540"/>
                </a:lnTo>
                <a:lnTo>
                  <a:pt x="233943" y="5016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7159378" y="147398"/>
            <a:ext cx="21058" cy="273742"/>
          </a:xfrm>
          <a:custGeom>
            <a:avLst/>
            <a:gdLst/>
            <a:ahLst/>
            <a:cxnLst/>
            <a:rect l="0" t="0" r="0" b="0"/>
            <a:pathLst>
              <a:path w="21058" h="273742">
                <a:moveTo>
                  <a:pt x="21057" y="0"/>
                </a:moveTo>
                <a:lnTo>
                  <a:pt x="12724" y="48931"/>
                </a:lnTo>
                <a:lnTo>
                  <a:pt x="10962" y="108062"/>
                </a:lnTo>
                <a:lnTo>
                  <a:pt x="5068" y="156281"/>
                </a:lnTo>
                <a:lnTo>
                  <a:pt x="1501" y="207613"/>
                </a:lnTo>
                <a:lnTo>
                  <a:pt x="667" y="236162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6950734" y="2888034"/>
            <a:ext cx="229702" cy="544257"/>
          </a:xfrm>
          <a:custGeom>
            <a:avLst/>
            <a:gdLst/>
            <a:ahLst/>
            <a:cxnLst/>
            <a:rect l="0" t="0" r="0" b="0"/>
            <a:pathLst>
              <a:path w="229702" h="544257">
                <a:moveTo>
                  <a:pt x="229701" y="91530"/>
                </a:moveTo>
                <a:lnTo>
                  <a:pt x="214060" y="73550"/>
                </a:lnTo>
                <a:lnTo>
                  <a:pt x="192253" y="37416"/>
                </a:lnTo>
                <a:lnTo>
                  <a:pt x="174453" y="19516"/>
                </a:lnTo>
                <a:lnTo>
                  <a:pt x="154844" y="7661"/>
                </a:lnTo>
                <a:lnTo>
                  <a:pt x="118484" y="0"/>
                </a:lnTo>
                <a:lnTo>
                  <a:pt x="94873" y="4447"/>
                </a:lnTo>
                <a:lnTo>
                  <a:pt x="51120" y="26366"/>
                </a:lnTo>
                <a:lnTo>
                  <a:pt x="24840" y="51945"/>
                </a:lnTo>
                <a:lnTo>
                  <a:pt x="7824" y="81751"/>
                </a:lnTo>
                <a:lnTo>
                  <a:pt x="0" y="131669"/>
                </a:lnTo>
                <a:lnTo>
                  <a:pt x="1574" y="183471"/>
                </a:lnTo>
                <a:lnTo>
                  <a:pt x="7819" y="204922"/>
                </a:lnTo>
                <a:lnTo>
                  <a:pt x="18393" y="222255"/>
                </a:lnTo>
                <a:lnTo>
                  <a:pt x="34010" y="234638"/>
                </a:lnTo>
                <a:lnTo>
                  <a:pt x="53820" y="242871"/>
                </a:lnTo>
                <a:lnTo>
                  <a:pt x="90111" y="246337"/>
                </a:lnTo>
                <a:lnTo>
                  <a:pt x="112679" y="243001"/>
                </a:lnTo>
                <a:lnTo>
                  <a:pt x="121271" y="238134"/>
                </a:lnTo>
                <a:lnTo>
                  <a:pt x="158835" y="192529"/>
                </a:lnTo>
                <a:lnTo>
                  <a:pt x="180017" y="143608"/>
                </a:lnTo>
                <a:lnTo>
                  <a:pt x="182540" y="141457"/>
                </a:lnTo>
                <a:lnTo>
                  <a:pt x="184223" y="144702"/>
                </a:lnTo>
                <a:lnTo>
                  <a:pt x="187145" y="205724"/>
                </a:lnTo>
                <a:lnTo>
                  <a:pt x="186286" y="260286"/>
                </a:lnTo>
                <a:lnTo>
                  <a:pt x="180312" y="309468"/>
                </a:lnTo>
                <a:lnTo>
                  <a:pt x="178023" y="367454"/>
                </a:lnTo>
                <a:lnTo>
                  <a:pt x="176175" y="427919"/>
                </a:lnTo>
                <a:lnTo>
                  <a:pt x="169908" y="482230"/>
                </a:lnTo>
                <a:lnTo>
                  <a:pt x="166530" y="5442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6548725" y="210569"/>
            <a:ext cx="10529" cy="347442"/>
          </a:xfrm>
          <a:custGeom>
            <a:avLst/>
            <a:gdLst/>
            <a:ahLst/>
            <a:cxnLst/>
            <a:rect l="0" t="0" r="0" b="0"/>
            <a:pathLst>
              <a:path w="10529" h="347442">
                <a:moveTo>
                  <a:pt x="10528" y="0"/>
                </a:moveTo>
                <a:lnTo>
                  <a:pt x="10528" y="52051"/>
                </a:lnTo>
                <a:lnTo>
                  <a:pt x="10528" y="108230"/>
                </a:lnTo>
                <a:lnTo>
                  <a:pt x="10528" y="163090"/>
                </a:lnTo>
                <a:lnTo>
                  <a:pt x="7409" y="215219"/>
                </a:lnTo>
                <a:lnTo>
                  <a:pt x="2196" y="268880"/>
                </a:lnTo>
                <a:lnTo>
                  <a:pt x="651" y="311295"/>
                </a:lnTo>
                <a:lnTo>
                  <a:pt x="0" y="34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6370947" y="2893016"/>
            <a:ext cx="204426" cy="612974"/>
          </a:xfrm>
          <a:custGeom>
            <a:avLst/>
            <a:gdLst/>
            <a:ahLst/>
            <a:cxnLst/>
            <a:rect l="0" t="0" r="0" b="0"/>
            <a:pathLst>
              <a:path w="204426" h="612974">
                <a:moveTo>
                  <a:pt x="198835" y="107605"/>
                </a:moveTo>
                <a:lnTo>
                  <a:pt x="204425" y="90838"/>
                </a:lnTo>
                <a:lnTo>
                  <a:pt x="202311" y="58054"/>
                </a:lnTo>
                <a:lnTo>
                  <a:pt x="188686" y="24293"/>
                </a:lnTo>
                <a:lnTo>
                  <a:pt x="173268" y="8967"/>
                </a:lnTo>
                <a:lnTo>
                  <a:pt x="164243" y="3242"/>
                </a:lnTo>
                <a:lnTo>
                  <a:pt x="141737" y="0"/>
                </a:lnTo>
                <a:lnTo>
                  <a:pt x="94750" y="7451"/>
                </a:lnTo>
                <a:lnTo>
                  <a:pt x="67909" y="22428"/>
                </a:lnTo>
                <a:lnTo>
                  <a:pt x="45139" y="47273"/>
                </a:lnTo>
                <a:lnTo>
                  <a:pt x="12537" y="105784"/>
                </a:lnTo>
                <a:lnTo>
                  <a:pt x="4902" y="129023"/>
                </a:lnTo>
                <a:lnTo>
                  <a:pt x="0" y="182069"/>
                </a:lnTo>
                <a:lnTo>
                  <a:pt x="2271" y="220526"/>
                </a:lnTo>
                <a:lnTo>
                  <a:pt x="4621" y="232019"/>
                </a:lnTo>
                <a:lnTo>
                  <a:pt x="9698" y="240850"/>
                </a:lnTo>
                <a:lnTo>
                  <a:pt x="24697" y="253783"/>
                </a:lnTo>
                <a:lnTo>
                  <a:pt x="33610" y="256530"/>
                </a:lnTo>
                <a:lnTo>
                  <a:pt x="52872" y="256462"/>
                </a:lnTo>
                <a:lnTo>
                  <a:pt x="83447" y="244258"/>
                </a:lnTo>
                <a:lnTo>
                  <a:pt x="109144" y="225824"/>
                </a:lnTo>
                <a:lnTo>
                  <a:pt x="143975" y="170063"/>
                </a:lnTo>
                <a:lnTo>
                  <a:pt x="158534" y="138980"/>
                </a:lnTo>
                <a:lnTo>
                  <a:pt x="164668" y="101954"/>
                </a:lnTo>
                <a:lnTo>
                  <a:pt x="164358" y="96818"/>
                </a:lnTo>
                <a:lnTo>
                  <a:pt x="162982" y="96905"/>
                </a:lnTo>
                <a:lnTo>
                  <a:pt x="160896" y="100472"/>
                </a:lnTo>
                <a:lnTo>
                  <a:pt x="150310" y="149394"/>
                </a:lnTo>
                <a:lnTo>
                  <a:pt x="146243" y="201875"/>
                </a:lnTo>
                <a:lnTo>
                  <a:pt x="138100" y="255948"/>
                </a:lnTo>
                <a:lnTo>
                  <a:pt x="136386" y="306757"/>
                </a:lnTo>
                <a:lnTo>
                  <a:pt x="132758" y="364315"/>
                </a:lnTo>
                <a:lnTo>
                  <a:pt x="126641" y="425685"/>
                </a:lnTo>
                <a:lnTo>
                  <a:pt x="117028" y="486378"/>
                </a:lnTo>
                <a:lnTo>
                  <a:pt x="107265" y="546868"/>
                </a:lnTo>
                <a:lnTo>
                  <a:pt x="96606" y="598529"/>
                </a:lnTo>
                <a:lnTo>
                  <a:pt x="93550" y="61297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6096000" y="252683"/>
            <a:ext cx="10529" cy="252685"/>
          </a:xfrm>
          <a:custGeom>
            <a:avLst/>
            <a:gdLst/>
            <a:ahLst/>
            <a:cxnLst/>
            <a:rect l="0" t="0" r="0" b="0"/>
            <a:pathLst>
              <a:path w="10529" h="252685">
                <a:moveTo>
                  <a:pt x="0" y="0"/>
                </a:moveTo>
                <a:lnTo>
                  <a:pt x="0" y="50433"/>
                </a:lnTo>
                <a:lnTo>
                  <a:pt x="1170" y="106580"/>
                </a:lnTo>
                <a:lnTo>
                  <a:pt x="7235" y="160781"/>
                </a:lnTo>
                <a:lnTo>
                  <a:pt x="9878" y="222139"/>
                </a:lnTo>
                <a:lnTo>
                  <a:pt x="10528" y="2526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5212223" y="2716545"/>
            <a:ext cx="2827501" cy="1105224"/>
            <a:chOff x="5212223" y="2716545"/>
            <a:chExt cx="2827501" cy="1105224"/>
          </a:xfrm>
        </p:grpSpPr>
        <p:sp>
          <p:nvSpPr>
            <p:cNvPr id="65" name="Freeform 64"/>
            <p:cNvSpPr/>
            <p:nvPr/>
          </p:nvSpPr>
          <p:spPr>
            <a:xfrm>
              <a:off x="5611689" y="3042735"/>
              <a:ext cx="52643" cy="558012"/>
            </a:xfrm>
            <a:custGeom>
              <a:avLst/>
              <a:gdLst/>
              <a:ahLst/>
              <a:cxnLst/>
              <a:rect l="0" t="0" r="0" b="0"/>
              <a:pathLst>
                <a:path w="52643" h="558012">
                  <a:moveTo>
                    <a:pt x="52642" y="0"/>
                  </a:moveTo>
                  <a:lnTo>
                    <a:pt x="43577" y="58617"/>
                  </a:lnTo>
                  <a:lnTo>
                    <a:pt x="48137" y="104586"/>
                  </a:lnTo>
                  <a:lnTo>
                    <a:pt x="51307" y="160840"/>
                  </a:lnTo>
                  <a:lnTo>
                    <a:pt x="52247" y="210783"/>
                  </a:lnTo>
                  <a:lnTo>
                    <a:pt x="52525" y="271985"/>
                  </a:lnTo>
                  <a:lnTo>
                    <a:pt x="45383" y="333576"/>
                  </a:lnTo>
                  <a:lnTo>
                    <a:pt x="39640" y="389589"/>
                  </a:lnTo>
                  <a:lnTo>
                    <a:pt x="27588" y="440124"/>
                  </a:lnTo>
                  <a:lnTo>
                    <a:pt x="13941" y="498373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81074" y="3079163"/>
              <a:ext cx="354945" cy="545412"/>
            </a:xfrm>
            <a:custGeom>
              <a:avLst/>
              <a:gdLst/>
              <a:ahLst/>
              <a:cxnLst/>
              <a:rect l="0" t="0" r="0" b="0"/>
              <a:pathLst>
                <a:path w="354945" h="545412">
                  <a:moveTo>
                    <a:pt x="188584" y="5686"/>
                  </a:moveTo>
                  <a:lnTo>
                    <a:pt x="166227" y="5686"/>
                  </a:lnTo>
                  <a:lnTo>
                    <a:pt x="145892" y="15045"/>
                  </a:lnTo>
                  <a:lnTo>
                    <a:pt x="114713" y="43165"/>
                  </a:lnTo>
                  <a:lnTo>
                    <a:pt x="72737" y="94588"/>
                  </a:lnTo>
                  <a:lnTo>
                    <a:pt x="43029" y="152314"/>
                  </a:lnTo>
                  <a:lnTo>
                    <a:pt x="23880" y="205626"/>
                  </a:lnTo>
                  <a:lnTo>
                    <a:pt x="9647" y="257181"/>
                  </a:lnTo>
                  <a:lnTo>
                    <a:pt x="2205" y="313780"/>
                  </a:lnTo>
                  <a:lnTo>
                    <a:pt x="0" y="375004"/>
                  </a:lnTo>
                  <a:lnTo>
                    <a:pt x="2466" y="431359"/>
                  </a:lnTo>
                  <a:lnTo>
                    <a:pt x="19369" y="492322"/>
                  </a:lnTo>
                  <a:lnTo>
                    <a:pt x="38490" y="524091"/>
                  </a:lnTo>
                  <a:lnTo>
                    <a:pt x="55195" y="537516"/>
                  </a:lnTo>
                  <a:lnTo>
                    <a:pt x="64563" y="542733"/>
                  </a:lnTo>
                  <a:lnTo>
                    <a:pt x="90570" y="545411"/>
                  </a:lnTo>
                  <a:lnTo>
                    <a:pt x="143746" y="537598"/>
                  </a:lnTo>
                  <a:lnTo>
                    <a:pt x="186876" y="516384"/>
                  </a:lnTo>
                  <a:lnTo>
                    <a:pt x="232091" y="477167"/>
                  </a:lnTo>
                  <a:lnTo>
                    <a:pt x="272071" y="421310"/>
                  </a:lnTo>
                  <a:lnTo>
                    <a:pt x="300741" y="378033"/>
                  </a:lnTo>
                  <a:lnTo>
                    <a:pt x="324511" y="315809"/>
                  </a:lnTo>
                  <a:lnTo>
                    <a:pt x="335704" y="267200"/>
                  </a:lnTo>
                  <a:lnTo>
                    <a:pt x="349966" y="203962"/>
                  </a:lnTo>
                  <a:lnTo>
                    <a:pt x="354944" y="155032"/>
                  </a:lnTo>
                  <a:lnTo>
                    <a:pt x="348220" y="95671"/>
                  </a:lnTo>
                  <a:lnTo>
                    <a:pt x="332508" y="48937"/>
                  </a:lnTo>
                  <a:lnTo>
                    <a:pt x="307220" y="11500"/>
                  </a:lnTo>
                  <a:lnTo>
                    <a:pt x="287325" y="2421"/>
                  </a:lnTo>
                  <a:lnTo>
                    <a:pt x="275468" y="0"/>
                  </a:lnTo>
                  <a:lnTo>
                    <a:pt x="252935" y="3549"/>
                  </a:lnTo>
                  <a:lnTo>
                    <a:pt x="220169" y="162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80228" y="3527046"/>
              <a:ext cx="39680" cy="178986"/>
            </a:xfrm>
            <a:custGeom>
              <a:avLst/>
              <a:gdLst/>
              <a:ahLst/>
              <a:cxnLst/>
              <a:rect l="0" t="0" r="0" b="0"/>
              <a:pathLst>
                <a:path w="39680" h="178986">
                  <a:moveTo>
                    <a:pt x="21057" y="0"/>
                  </a:moveTo>
                  <a:lnTo>
                    <a:pt x="37845" y="55045"/>
                  </a:lnTo>
                  <a:lnTo>
                    <a:pt x="39679" y="91829"/>
                  </a:lnTo>
                  <a:lnTo>
                    <a:pt x="35962" y="114513"/>
                  </a:lnTo>
                  <a:lnTo>
                    <a:pt x="27291" y="13317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12223" y="2716545"/>
              <a:ext cx="2827501" cy="1105224"/>
            </a:xfrm>
            <a:custGeom>
              <a:avLst/>
              <a:gdLst/>
              <a:ahLst/>
              <a:cxnLst/>
              <a:rect l="0" t="0" r="0" b="0"/>
              <a:pathLst>
                <a:path w="2827501" h="1105224">
                  <a:moveTo>
                    <a:pt x="915362" y="84035"/>
                  </a:moveTo>
                  <a:lnTo>
                    <a:pt x="863760" y="84035"/>
                  </a:lnTo>
                  <a:lnTo>
                    <a:pt x="821848" y="84035"/>
                  </a:lnTo>
                  <a:lnTo>
                    <a:pt x="775924" y="84035"/>
                  </a:lnTo>
                  <a:lnTo>
                    <a:pt x="728218" y="84035"/>
                  </a:lnTo>
                  <a:lnTo>
                    <a:pt x="679718" y="84035"/>
                  </a:lnTo>
                  <a:lnTo>
                    <a:pt x="623144" y="89624"/>
                  </a:lnTo>
                  <a:lnTo>
                    <a:pt x="562105" y="101993"/>
                  </a:lnTo>
                  <a:lnTo>
                    <a:pt x="504988" y="115702"/>
                  </a:lnTo>
                  <a:lnTo>
                    <a:pt x="448646" y="135264"/>
                  </a:lnTo>
                  <a:lnTo>
                    <a:pt x="392456" y="154422"/>
                  </a:lnTo>
                  <a:lnTo>
                    <a:pt x="339416" y="179524"/>
                  </a:lnTo>
                  <a:lnTo>
                    <a:pt x="276828" y="215153"/>
                  </a:lnTo>
                  <a:lnTo>
                    <a:pt x="220969" y="258059"/>
                  </a:lnTo>
                  <a:lnTo>
                    <a:pt x="167903" y="302747"/>
                  </a:lnTo>
                  <a:lnTo>
                    <a:pt x="139392" y="328603"/>
                  </a:lnTo>
                  <a:lnTo>
                    <a:pt x="83828" y="390966"/>
                  </a:lnTo>
                  <a:lnTo>
                    <a:pt x="50306" y="452673"/>
                  </a:lnTo>
                  <a:lnTo>
                    <a:pt x="27616" y="515716"/>
                  </a:lnTo>
                  <a:lnTo>
                    <a:pt x="6416" y="578875"/>
                  </a:lnTo>
                  <a:lnTo>
                    <a:pt x="1467" y="627228"/>
                  </a:lnTo>
                  <a:lnTo>
                    <a:pt x="0" y="686008"/>
                  </a:lnTo>
                  <a:lnTo>
                    <a:pt x="10745" y="742289"/>
                  </a:lnTo>
                  <a:lnTo>
                    <a:pt x="36505" y="805303"/>
                  </a:lnTo>
                  <a:lnTo>
                    <a:pt x="74176" y="862810"/>
                  </a:lnTo>
                  <a:lnTo>
                    <a:pt x="109823" y="908051"/>
                  </a:lnTo>
                  <a:lnTo>
                    <a:pt x="171434" y="950440"/>
                  </a:lnTo>
                  <a:lnTo>
                    <a:pt x="233415" y="987059"/>
                  </a:lnTo>
                  <a:lnTo>
                    <a:pt x="286309" y="1007883"/>
                  </a:lnTo>
                  <a:lnTo>
                    <a:pt x="342496" y="1032461"/>
                  </a:lnTo>
                  <a:lnTo>
                    <a:pt x="388082" y="1054257"/>
                  </a:lnTo>
                  <a:lnTo>
                    <a:pt x="442627" y="1066129"/>
                  </a:lnTo>
                  <a:lnTo>
                    <a:pt x="501968" y="1079451"/>
                  </a:lnTo>
                  <a:lnTo>
                    <a:pt x="554418" y="1086415"/>
                  </a:lnTo>
                  <a:lnTo>
                    <a:pt x="604509" y="1098709"/>
                  </a:lnTo>
                  <a:lnTo>
                    <a:pt x="659463" y="1103997"/>
                  </a:lnTo>
                  <a:lnTo>
                    <a:pt x="715379" y="1105042"/>
                  </a:lnTo>
                  <a:lnTo>
                    <a:pt x="766811" y="1105223"/>
                  </a:lnTo>
                  <a:lnTo>
                    <a:pt x="824553" y="1102157"/>
                  </a:lnTo>
                  <a:lnTo>
                    <a:pt x="885986" y="1096230"/>
                  </a:lnTo>
                  <a:lnTo>
                    <a:pt x="934604" y="1095203"/>
                  </a:lnTo>
                  <a:lnTo>
                    <a:pt x="995029" y="1094856"/>
                  </a:lnTo>
                  <a:lnTo>
                    <a:pt x="1052025" y="1094787"/>
                  </a:lnTo>
                  <a:lnTo>
                    <a:pt x="1108343" y="1089185"/>
                  </a:lnTo>
                  <a:lnTo>
                    <a:pt x="1165698" y="1077983"/>
                  </a:lnTo>
                  <a:lnTo>
                    <a:pt x="1229021" y="1071438"/>
                  </a:lnTo>
                  <a:lnTo>
                    <a:pt x="1286935" y="1059226"/>
                  </a:lnTo>
                  <a:lnTo>
                    <a:pt x="1343435" y="1046719"/>
                  </a:lnTo>
                  <a:lnTo>
                    <a:pt x="1399656" y="1039915"/>
                  </a:lnTo>
                  <a:lnTo>
                    <a:pt x="1455821" y="1033243"/>
                  </a:lnTo>
                  <a:lnTo>
                    <a:pt x="1511976" y="1024689"/>
                  </a:lnTo>
                  <a:lnTo>
                    <a:pt x="1565009" y="1018666"/>
                  </a:lnTo>
                  <a:lnTo>
                    <a:pt x="1615216" y="1006558"/>
                  </a:lnTo>
                  <a:lnTo>
                    <a:pt x="1670194" y="1000137"/>
                  </a:lnTo>
                  <a:lnTo>
                    <a:pt x="1726114" y="988817"/>
                  </a:lnTo>
                  <a:lnTo>
                    <a:pt x="1789018" y="973020"/>
                  </a:lnTo>
                  <a:lnTo>
                    <a:pt x="1842522" y="969336"/>
                  </a:lnTo>
                  <a:lnTo>
                    <a:pt x="1893535" y="965578"/>
                  </a:lnTo>
                  <a:lnTo>
                    <a:pt x="1948036" y="957055"/>
                  </a:lnTo>
                  <a:lnTo>
                    <a:pt x="1995768" y="947121"/>
                  </a:lnTo>
                  <a:lnTo>
                    <a:pt x="2048126" y="939889"/>
                  </a:lnTo>
                  <a:lnTo>
                    <a:pt x="2099515" y="934626"/>
                  </a:lnTo>
                  <a:lnTo>
                    <a:pt x="2152956" y="928777"/>
                  </a:lnTo>
                  <a:lnTo>
                    <a:pt x="2204665" y="923925"/>
                  </a:lnTo>
                  <a:lnTo>
                    <a:pt x="2264440" y="918198"/>
                  </a:lnTo>
                  <a:lnTo>
                    <a:pt x="2323485" y="913381"/>
                  </a:lnTo>
                  <a:lnTo>
                    <a:pt x="2381144" y="904545"/>
                  </a:lnTo>
                  <a:lnTo>
                    <a:pt x="2439562" y="894518"/>
                  </a:lnTo>
                  <a:lnTo>
                    <a:pt x="2493916" y="884138"/>
                  </a:lnTo>
                  <a:lnTo>
                    <a:pt x="2543946" y="876773"/>
                  </a:lnTo>
                  <a:lnTo>
                    <a:pt x="2588407" y="868352"/>
                  </a:lnTo>
                  <a:lnTo>
                    <a:pt x="2651048" y="837877"/>
                  </a:lnTo>
                  <a:lnTo>
                    <a:pt x="2705007" y="808979"/>
                  </a:lnTo>
                  <a:lnTo>
                    <a:pt x="2736733" y="791463"/>
                  </a:lnTo>
                  <a:lnTo>
                    <a:pt x="2751584" y="775134"/>
                  </a:lnTo>
                  <a:lnTo>
                    <a:pt x="2791114" y="714060"/>
                  </a:lnTo>
                  <a:lnTo>
                    <a:pt x="2813841" y="652426"/>
                  </a:lnTo>
                  <a:lnTo>
                    <a:pt x="2826839" y="600855"/>
                  </a:lnTo>
                  <a:lnTo>
                    <a:pt x="2827500" y="541796"/>
                  </a:lnTo>
                  <a:lnTo>
                    <a:pt x="2816711" y="490052"/>
                  </a:lnTo>
                  <a:lnTo>
                    <a:pt x="2796739" y="432257"/>
                  </a:lnTo>
                  <a:lnTo>
                    <a:pt x="2757208" y="371700"/>
                  </a:lnTo>
                  <a:lnTo>
                    <a:pt x="2711308" y="312667"/>
                  </a:lnTo>
                  <a:lnTo>
                    <a:pt x="2652176" y="253398"/>
                  </a:lnTo>
                  <a:lnTo>
                    <a:pt x="2594281" y="208879"/>
                  </a:lnTo>
                  <a:lnTo>
                    <a:pt x="2538670" y="183608"/>
                  </a:lnTo>
                  <a:lnTo>
                    <a:pt x="2475693" y="157299"/>
                  </a:lnTo>
                  <a:lnTo>
                    <a:pt x="2423434" y="135162"/>
                  </a:lnTo>
                  <a:lnTo>
                    <a:pt x="2361336" y="112288"/>
                  </a:lnTo>
                  <a:lnTo>
                    <a:pt x="2304232" y="99165"/>
                  </a:lnTo>
                  <a:lnTo>
                    <a:pt x="2252088" y="87868"/>
                  </a:lnTo>
                  <a:lnTo>
                    <a:pt x="2198721" y="73570"/>
                  </a:lnTo>
                  <a:lnTo>
                    <a:pt x="2148036" y="62997"/>
                  </a:lnTo>
                  <a:lnTo>
                    <a:pt x="2090514" y="55575"/>
                  </a:lnTo>
                  <a:lnTo>
                    <a:pt x="2029155" y="47478"/>
                  </a:lnTo>
                  <a:lnTo>
                    <a:pt x="1966186" y="34319"/>
                  </a:lnTo>
                  <a:lnTo>
                    <a:pt x="1911659" y="26381"/>
                  </a:lnTo>
                  <a:lnTo>
                    <a:pt x="1853059" y="22499"/>
                  </a:lnTo>
                  <a:lnTo>
                    <a:pt x="1800602" y="21348"/>
                  </a:lnTo>
                  <a:lnTo>
                    <a:pt x="1740955" y="13724"/>
                  </a:lnTo>
                  <a:lnTo>
                    <a:pt x="1680993" y="11005"/>
                  </a:lnTo>
                  <a:lnTo>
                    <a:pt x="1618759" y="10468"/>
                  </a:lnTo>
                  <a:lnTo>
                    <a:pt x="1570002" y="10375"/>
                  </a:lnTo>
                  <a:lnTo>
                    <a:pt x="1508361" y="3107"/>
                  </a:lnTo>
                  <a:lnTo>
                    <a:pt x="1459434" y="785"/>
                  </a:lnTo>
                  <a:lnTo>
                    <a:pt x="1397266" y="0"/>
                  </a:lnTo>
                  <a:lnTo>
                    <a:pt x="1346317" y="2984"/>
                  </a:lnTo>
                  <a:lnTo>
                    <a:pt x="1297296" y="8157"/>
                  </a:lnTo>
                  <a:lnTo>
                    <a:pt x="1250016" y="9690"/>
                  </a:lnTo>
                  <a:lnTo>
                    <a:pt x="1198963" y="10144"/>
                  </a:lnTo>
                  <a:lnTo>
                    <a:pt x="1146791" y="13398"/>
                  </a:lnTo>
                  <a:lnTo>
                    <a:pt x="1091168" y="21771"/>
                  </a:lnTo>
                  <a:lnTo>
                    <a:pt x="1033353" y="31661"/>
                  </a:lnTo>
                  <a:lnTo>
                    <a:pt x="976059" y="42001"/>
                  </a:lnTo>
                  <a:lnTo>
                    <a:pt x="917748" y="49354"/>
                  </a:lnTo>
                  <a:lnTo>
                    <a:pt x="863426" y="54652"/>
                  </a:lnTo>
                  <a:lnTo>
                    <a:pt x="810286" y="63630"/>
                  </a:lnTo>
                  <a:lnTo>
                    <a:pt x="757497" y="73700"/>
                  </a:lnTo>
                  <a:lnTo>
                    <a:pt x="704811" y="80973"/>
                  </a:lnTo>
                  <a:lnTo>
                    <a:pt x="652155" y="86247"/>
                  </a:lnTo>
                  <a:lnTo>
                    <a:pt x="596389" y="95219"/>
                  </a:lnTo>
                  <a:lnTo>
                    <a:pt x="538532" y="105286"/>
                  </a:lnTo>
                  <a:lnTo>
                    <a:pt x="487464" y="115678"/>
                  </a:lnTo>
                  <a:lnTo>
                    <a:pt x="425915" y="132006"/>
                  </a:lnTo>
                  <a:lnTo>
                    <a:pt x="409994" y="136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2014-09-15T16:10:06Z</dcterms:created>
  <dcterms:modified xsi:type="dcterms:W3CDTF">2014-09-15T16:10:47Z</dcterms:modified>
</cp:coreProperties>
</file>